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80" r:id="rId2"/>
    <p:sldId id="281" r:id="rId3"/>
    <p:sldId id="282" r:id="rId4"/>
    <p:sldId id="283" r:id="rId5"/>
    <p:sldId id="284" r:id="rId6"/>
    <p:sldId id="287" r:id="rId7"/>
    <p:sldId id="288" r:id="rId8"/>
    <p:sldId id="291" r:id="rId9"/>
    <p:sldId id="286" r:id="rId10"/>
    <p:sldId id="289" r:id="rId11"/>
    <p:sldId id="290" r:id="rId12"/>
    <p:sldId id="285" r:id="rId13"/>
  </p:sldIdLst>
  <p:sldSz cx="18288000" cy="10287000"/>
  <p:notesSz cx="6858000" cy="9144000"/>
  <p:embeddedFontLst>
    <p:embeddedFont>
      <p:font typeface="Pretendard Bold" panose="020B0600000101010101" charset="-127"/>
      <p:bold r:id="rId15"/>
    </p:embeddedFont>
    <p:embeddedFont>
      <p:font typeface="Pretendard ExtraBold" panose="020B0600000101010101" charset="-127"/>
      <p:bold r:id="rId16"/>
    </p:embeddedFont>
    <p:embeddedFont>
      <p:font typeface="Pretendard Light" panose="020B0600000101010101" charset="-127"/>
      <p:regular r:id="rId17"/>
    </p:embeddedFont>
    <p:embeddedFont>
      <p:font typeface="Pretendard SemiBold" panose="020B0600000101010101" charset="-127"/>
      <p:bold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Oswald SemiBold" panose="00000700000000000000" pitchFamily="2" charset="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BB7F3A-CEF5-469C-8B64-2C89B5ACCF22}" v="66" dt="2025-06-04T02:01:20.8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민정 이" userId="f90532483f468176" providerId="LiveId" clId="{0DBB7F3A-CEF5-469C-8B64-2C89B5ACCF22}"/>
    <pc:docChg chg="undo custSel addSld delSld modSld sldOrd">
      <pc:chgData name="민정 이" userId="f90532483f468176" providerId="LiveId" clId="{0DBB7F3A-CEF5-469C-8B64-2C89B5ACCF22}" dt="2025-06-04T02:08:17.250" v="2901" actId="1076"/>
      <pc:docMkLst>
        <pc:docMk/>
      </pc:docMkLst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56"/>
        </pc:sldMkLst>
      </pc:sldChg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57"/>
        </pc:sldMkLst>
      </pc:sldChg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58"/>
        </pc:sldMkLst>
      </pc:sldChg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59"/>
        </pc:sldMkLst>
      </pc:sldChg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60"/>
        </pc:sldMkLst>
      </pc:sldChg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61"/>
        </pc:sldMkLst>
      </pc:sldChg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62"/>
        </pc:sldMkLst>
      </pc:sldChg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63"/>
        </pc:sldMkLst>
      </pc:sldChg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64"/>
        </pc:sldMkLst>
      </pc:sldChg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65"/>
        </pc:sldMkLst>
      </pc:sldChg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66"/>
        </pc:sldMkLst>
      </pc:sldChg>
      <pc:sldChg chg="del">
        <pc:chgData name="민정 이" userId="f90532483f468176" providerId="LiveId" clId="{0DBB7F3A-CEF5-469C-8B64-2C89B5ACCF22}" dt="2025-06-04T02:01:40.974" v="2893" actId="2696"/>
        <pc:sldMkLst>
          <pc:docMk/>
          <pc:sldMk cId="0" sldId="267"/>
        </pc:sldMkLst>
      </pc:sldChg>
      <pc:sldChg chg="addSp delSp modSp add del mod">
        <pc:chgData name="민정 이" userId="f90532483f468176" providerId="LiveId" clId="{0DBB7F3A-CEF5-469C-8B64-2C89B5ACCF22}" dt="2025-06-04T01:24:46.991" v="73" actId="2696"/>
        <pc:sldMkLst>
          <pc:docMk/>
          <pc:sldMk cId="0" sldId="268"/>
        </pc:sldMkLst>
        <pc:picChg chg="del">
          <ac:chgData name="민정 이" userId="f90532483f468176" providerId="LiveId" clId="{0DBB7F3A-CEF5-469C-8B64-2C89B5ACCF22}" dt="2025-06-04T01:22:19.125" v="16" actId="478"/>
          <ac:picMkLst>
            <pc:docMk/>
            <pc:sldMk cId="0" sldId="268"/>
            <ac:picMk id="184" creationId="{00000000-0000-0000-0000-000000000000}"/>
          </ac:picMkLst>
        </pc:picChg>
        <pc:picChg chg="del">
          <ac:chgData name="민정 이" userId="f90532483f468176" providerId="LiveId" clId="{0DBB7F3A-CEF5-469C-8B64-2C89B5ACCF22}" dt="2025-06-04T01:22:51.030" v="23" actId="478"/>
          <ac:picMkLst>
            <pc:docMk/>
            <pc:sldMk cId="0" sldId="268"/>
            <ac:picMk id="185" creationId="{00000000-0000-0000-0000-000000000000}"/>
          </ac:picMkLst>
        </pc:picChg>
        <pc:picChg chg="del">
          <ac:chgData name="민정 이" userId="f90532483f468176" providerId="LiveId" clId="{0DBB7F3A-CEF5-469C-8B64-2C89B5ACCF22}" dt="2025-06-04T01:23:06.256" v="28" actId="478"/>
          <ac:picMkLst>
            <pc:docMk/>
            <pc:sldMk cId="0" sldId="268"/>
            <ac:picMk id="186" creationId="{00000000-0000-0000-0000-000000000000}"/>
          </ac:picMkLst>
        </pc:picChg>
        <pc:picChg chg="del">
          <ac:chgData name="민정 이" userId="f90532483f468176" providerId="LiveId" clId="{0DBB7F3A-CEF5-469C-8B64-2C89B5ACCF22}" dt="2025-06-04T01:23:08.021" v="29" actId="21"/>
          <ac:picMkLst>
            <pc:docMk/>
            <pc:sldMk cId="0" sldId="268"/>
            <ac:picMk id="187" creationId="{00000000-0000-0000-0000-000000000000}"/>
          </ac:picMkLst>
        </pc:picChg>
        <pc:picChg chg="add del mod">
          <ac:chgData name="민정 이" userId="f90532483f468176" providerId="LiveId" clId="{0DBB7F3A-CEF5-469C-8B64-2C89B5ACCF22}" dt="2025-06-04T01:23:43.263" v="45" actId="1076"/>
          <ac:picMkLst>
            <pc:docMk/>
            <pc:sldMk cId="0" sldId="268"/>
            <ac:picMk id="188" creationId="{00000000-0000-0000-0000-000000000000}"/>
          </ac:picMkLst>
        </pc:picChg>
      </pc:sldChg>
      <pc:sldChg chg="delSp add del mod">
        <pc:chgData name="민정 이" userId="f90532483f468176" providerId="LiveId" clId="{0DBB7F3A-CEF5-469C-8B64-2C89B5ACCF22}" dt="2025-06-04T01:26:21.294" v="111" actId="2696"/>
        <pc:sldMkLst>
          <pc:docMk/>
          <pc:sldMk cId="0" sldId="269"/>
        </pc:sldMkLst>
        <pc:picChg chg="del">
          <ac:chgData name="민정 이" userId="f90532483f468176" providerId="LiveId" clId="{0DBB7F3A-CEF5-469C-8B64-2C89B5ACCF22}" dt="2025-06-04T01:25:23.672" v="85" actId="21"/>
          <ac:picMkLst>
            <pc:docMk/>
            <pc:sldMk cId="0" sldId="269"/>
            <ac:picMk id="195" creationId="{00000000-0000-0000-0000-000000000000}"/>
          </ac:picMkLst>
        </pc:picChg>
        <pc:picChg chg="del">
          <ac:chgData name="민정 이" userId="f90532483f468176" providerId="LiveId" clId="{0DBB7F3A-CEF5-469C-8B64-2C89B5ACCF22}" dt="2025-06-04T01:26:16.773" v="110" actId="21"/>
          <ac:picMkLst>
            <pc:docMk/>
            <pc:sldMk cId="0" sldId="269"/>
            <ac:picMk id="196" creationId="{00000000-0000-0000-0000-000000000000}"/>
          </ac:picMkLst>
        </pc:picChg>
        <pc:picChg chg="del">
          <ac:chgData name="민정 이" userId="f90532483f468176" providerId="LiveId" clId="{0DBB7F3A-CEF5-469C-8B64-2C89B5ACCF22}" dt="2025-06-04T01:25:10.718" v="81" actId="21"/>
          <ac:picMkLst>
            <pc:docMk/>
            <pc:sldMk cId="0" sldId="269"/>
            <ac:picMk id="197" creationId="{00000000-0000-0000-0000-000000000000}"/>
          </ac:picMkLst>
        </pc:picChg>
        <pc:picChg chg="del">
          <ac:chgData name="민정 이" userId="f90532483f468176" providerId="LiveId" clId="{0DBB7F3A-CEF5-469C-8B64-2C89B5ACCF22}" dt="2025-06-04T01:25:57.570" v="101" actId="21"/>
          <ac:picMkLst>
            <pc:docMk/>
            <pc:sldMk cId="0" sldId="269"/>
            <ac:picMk id="198" creationId="{00000000-0000-0000-0000-000000000000}"/>
          </ac:picMkLst>
        </pc:picChg>
        <pc:picChg chg="del">
          <ac:chgData name="민정 이" userId="f90532483f468176" providerId="LiveId" clId="{0DBB7F3A-CEF5-469C-8B64-2C89B5ACCF22}" dt="2025-06-04T01:25:44.506" v="95" actId="21"/>
          <ac:picMkLst>
            <pc:docMk/>
            <pc:sldMk cId="0" sldId="269"/>
            <ac:picMk id="199" creationId="{00000000-0000-0000-0000-000000000000}"/>
          </ac:picMkLst>
        </pc:picChg>
      </pc:sldChg>
      <pc:sldChg chg="add del">
        <pc:chgData name="민정 이" userId="f90532483f468176" providerId="LiveId" clId="{0DBB7F3A-CEF5-469C-8B64-2C89B5ACCF22}" dt="2025-06-04T01:29:06.498" v="274" actId="47"/>
        <pc:sldMkLst>
          <pc:docMk/>
          <pc:sldMk cId="0" sldId="270"/>
        </pc:sldMkLst>
      </pc:sldChg>
      <pc:sldChg chg="addSp delSp modSp add del mod">
        <pc:chgData name="민정 이" userId="f90532483f468176" providerId="LiveId" clId="{0DBB7F3A-CEF5-469C-8B64-2C89B5ACCF22}" dt="2025-06-04T01:47:13.834" v="1875" actId="2696"/>
        <pc:sldMkLst>
          <pc:docMk/>
          <pc:sldMk cId="0" sldId="271"/>
        </pc:sldMkLst>
        <pc:picChg chg="del">
          <ac:chgData name="민정 이" userId="f90532483f468176" providerId="LiveId" clId="{0DBB7F3A-CEF5-469C-8B64-2C89B5ACCF22}" dt="2025-06-04T01:46:57.374" v="1872" actId="21"/>
          <ac:picMkLst>
            <pc:docMk/>
            <pc:sldMk cId="0" sldId="271"/>
            <ac:picMk id="211" creationId="{00000000-0000-0000-0000-000000000000}"/>
          </ac:picMkLst>
        </pc:picChg>
        <pc:picChg chg="add del mod">
          <ac:chgData name="민정 이" userId="f90532483f468176" providerId="LiveId" clId="{0DBB7F3A-CEF5-469C-8B64-2C89B5ACCF22}" dt="2025-06-04T01:47:06.590" v="1873" actId="21"/>
          <ac:picMkLst>
            <pc:docMk/>
            <pc:sldMk cId="0" sldId="271"/>
            <ac:picMk id="212" creationId="{00000000-0000-0000-0000-000000000000}"/>
          </ac:picMkLst>
        </pc:picChg>
        <pc:picChg chg="del mod">
          <ac:chgData name="민정 이" userId="f90532483f468176" providerId="LiveId" clId="{0DBB7F3A-CEF5-469C-8B64-2C89B5ACCF22}" dt="2025-06-04T01:47:10.146" v="1874" actId="21"/>
          <ac:picMkLst>
            <pc:docMk/>
            <pc:sldMk cId="0" sldId="271"/>
            <ac:picMk id="213" creationId="{00000000-0000-0000-0000-000000000000}"/>
          </ac:picMkLst>
        </pc:picChg>
        <pc:picChg chg="del">
          <ac:chgData name="민정 이" userId="f90532483f468176" providerId="LiveId" clId="{0DBB7F3A-CEF5-469C-8B64-2C89B5ACCF22}" dt="2025-06-04T01:29:25.016" v="275" actId="478"/>
          <ac:picMkLst>
            <pc:docMk/>
            <pc:sldMk cId="0" sldId="271"/>
            <ac:picMk id="214" creationId="{00000000-0000-0000-0000-000000000000}"/>
          </ac:picMkLst>
        </pc:picChg>
      </pc:sldChg>
      <pc:sldChg chg="delSp add del mod">
        <pc:chgData name="민정 이" userId="f90532483f468176" providerId="LiveId" clId="{0DBB7F3A-CEF5-469C-8B64-2C89B5ACCF22}" dt="2025-06-04T01:30:56.668" v="291" actId="2696"/>
        <pc:sldMkLst>
          <pc:docMk/>
          <pc:sldMk cId="0" sldId="272"/>
        </pc:sldMkLst>
        <pc:picChg chg="del">
          <ac:chgData name="민정 이" userId="f90532483f468176" providerId="LiveId" clId="{0DBB7F3A-CEF5-469C-8B64-2C89B5ACCF22}" dt="2025-06-04T01:30:42.244" v="283" actId="21"/>
          <ac:picMkLst>
            <pc:docMk/>
            <pc:sldMk cId="0" sldId="272"/>
            <ac:picMk id="219" creationId="{00000000-0000-0000-0000-000000000000}"/>
          </ac:picMkLst>
        </pc:picChg>
        <pc:picChg chg="del">
          <ac:chgData name="민정 이" userId="f90532483f468176" providerId="LiveId" clId="{0DBB7F3A-CEF5-469C-8B64-2C89B5ACCF22}" dt="2025-06-04T01:30:46.411" v="286" actId="21"/>
          <ac:picMkLst>
            <pc:docMk/>
            <pc:sldMk cId="0" sldId="272"/>
            <ac:picMk id="220" creationId="{00000000-0000-0000-0000-000000000000}"/>
          </ac:picMkLst>
        </pc:picChg>
      </pc:sldChg>
      <pc:sldChg chg="addSp delSp add del mod">
        <pc:chgData name="민정 이" userId="f90532483f468176" providerId="LiveId" clId="{0DBB7F3A-CEF5-469C-8B64-2C89B5ACCF22}" dt="2025-06-04T01:42:08.447" v="1724" actId="2696"/>
        <pc:sldMkLst>
          <pc:docMk/>
          <pc:sldMk cId="0" sldId="273"/>
        </pc:sldMkLst>
        <pc:picChg chg="del">
          <ac:chgData name="민정 이" userId="f90532483f468176" providerId="LiveId" clId="{0DBB7F3A-CEF5-469C-8B64-2C89B5ACCF22}" dt="2025-06-04T01:38:47.109" v="990" actId="478"/>
          <ac:picMkLst>
            <pc:docMk/>
            <pc:sldMk cId="0" sldId="273"/>
            <ac:picMk id="226" creationId="{00000000-0000-0000-0000-000000000000}"/>
          </ac:picMkLst>
        </pc:picChg>
        <pc:picChg chg="del">
          <ac:chgData name="민정 이" userId="f90532483f468176" providerId="LiveId" clId="{0DBB7F3A-CEF5-469C-8B64-2C89B5ACCF22}" dt="2025-06-04T01:38:49.653" v="991" actId="478"/>
          <ac:picMkLst>
            <pc:docMk/>
            <pc:sldMk cId="0" sldId="273"/>
            <ac:picMk id="227" creationId="{00000000-0000-0000-0000-000000000000}"/>
          </ac:picMkLst>
        </pc:picChg>
        <pc:picChg chg="add del">
          <ac:chgData name="민정 이" userId="f90532483f468176" providerId="LiveId" clId="{0DBB7F3A-CEF5-469C-8B64-2C89B5ACCF22}" dt="2025-06-04T01:31:10.251" v="294" actId="478"/>
          <ac:picMkLst>
            <pc:docMk/>
            <pc:sldMk cId="0" sldId="273"/>
            <ac:picMk id="228" creationId="{00000000-0000-0000-0000-000000000000}"/>
          </ac:picMkLst>
        </pc:picChg>
      </pc:sldChg>
      <pc:sldChg chg="modSp add del mod">
        <pc:chgData name="민정 이" userId="f90532483f468176" providerId="LiveId" clId="{0DBB7F3A-CEF5-469C-8B64-2C89B5ACCF22}" dt="2025-06-04T01:55:00.893" v="2428" actId="2696"/>
        <pc:sldMkLst>
          <pc:docMk/>
          <pc:sldMk cId="0" sldId="274"/>
        </pc:sldMkLst>
        <pc:picChg chg="mod">
          <ac:chgData name="민정 이" userId="f90532483f468176" providerId="LiveId" clId="{0DBB7F3A-CEF5-469C-8B64-2C89B5ACCF22}" dt="2025-06-04T01:47:22.432" v="1876" actId="1076"/>
          <ac:picMkLst>
            <pc:docMk/>
            <pc:sldMk cId="0" sldId="274"/>
            <ac:picMk id="236" creationId="{00000000-0000-0000-0000-000000000000}"/>
          </ac:picMkLst>
        </pc:picChg>
      </pc:sldChg>
      <pc:sldChg chg="add del">
        <pc:chgData name="민정 이" userId="f90532483f468176" providerId="LiveId" clId="{0DBB7F3A-CEF5-469C-8B64-2C89B5ACCF22}" dt="2025-06-04T02:01:29.650" v="2892" actId="2696"/>
        <pc:sldMkLst>
          <pc:docMk/>
          <pc:sldMk cId="0" sldId="275"/>
        </pc:sldMkLst>
      </pc:sldChg>
      <pc:sldChg chg="add del">
        <pc:chgData name="민정 이" userId="f90532483f468176" providerId="LiveId" clId="{0DBB7F3A-CEF5-469C-8B64-2C89B5ACCF22}" dt="2025-06-04T01:37:36.891" v="982" actId="2696"/>
        <pc:sldMkLst>
          <pc:docMk/>
          <pc:sldMk cId="0" sldId="276"/>
        </pc:sldMkLst>
      </pc:sldChg>
      <pc:sldChg chg="modSp add del mod">
        <pc:chgData name="민정 이" userId="f90532483f468176" providerId="LiveId" clId="{0DBB7F3A-CEF5-469C-8B64-2C89B5ACCF22}" dt="2025-06-04T01:57:15.719" v="2510" actId="2696"/>
        <pc:sldMkLst>
          <pc:docMk/>
          <pc:sldMk cId="0" sldId="277"/>
        </pc:sldMkLst>
        <pc:spChg chg="mod">
          <ac:chgData name="민정 이" userId="f90532483f468176" providerId="LiveId" clId="{0DBB7F3A-CEF5-469C-8B64-2C89B5ACCF22}" dt="2025-06-04T01:21:30.400" v="1" actId="27636"/>
          <ac:spMkLst>
            <pc:docMk/>
            <pc:sldMk cId="0" sldId="277"/>
            <ac:spMk id="260" creationId="{00000000-0000-0000-0000-000000000000}"/>
          </ac:spMkLst>
        </pc:spChg>
      </pc:sldChg>
      <pc:sldChg chg="modSp add del mod">
        <pc:chgData name="민정 이" userId="f90532483f468176" providerId="LiveId" clId="{0DBB7F3A-CEF5-469C-8B64-2C89B5ACCF22}" dt="2025-06-04T02:00:12.522" v="2808" actId="2696"/>
        <pc:sldMkLst>
          <pc:docMk/>
          <pc:sldMk cId="0" sldId="278"/>
        </pc:sldMkLst>
        <pc:picChg chg="mod">
          <ac:chgData name="민정 이" userId="f90532483f468176" providerId="LiveId" clId="{0DBB7F3A-CEF5-469C-8B64-2C89B5ACCF22}" dt="2025-06-04T01:58:21.642" v="2598" actId="1076"/>
          <ac:picMkLst>
            <pc:docMk/>
            <pc:sldMk cId="0" sldId="278"/>
            <ac:picMk id="273" creationId="{00000000-0000-0000-0000-000000000000}"/>
          </ac:picMkLst>
        </pc:picChg>
      </pc:sldChg>
      <pc:sldChg chg="add del">
        <pc:chgData name="민정 이" userId="f90532483f468176" providerId="LiveId" clId="{0DBB7F3A-CEF5-469C-8B64-2C89B5ACCF22}" dt="2025-06-04T01:35:28.721" v="717" actId="2696"/>
        <pc:sldMkLst>
          <pc:docMk/>
          <pc:sldMk cId="0" sldId="279"/>
        </pc:sldMkLst>
      </pc:sldChg>
      <pc:sldChg chg="addSp delSp modSp add mod setBg">
        <pc:chgData name="민정 이" userId="f90532483f468176" providerId="LiveId" clId="{0DBB7F3A-CEF5-469C-8B64-2C89B5ACCF22}" dt="2025-06-04T01:24:53.864" v="74"/>
        <pc:sldMkLst>
          <pc:docMk/>
          <pc:sldMk cId="3252301026" sldId="280"/>
        </pc:sldMkLst>
        <pc:spChg chg="del">
          <ac:chgData name="민정 이" userId="f90532483f468176" providerId="LiveId" clId="{0DBB7F3A-CEF5-469C-8B64-2C89B5ACCF22}" dt="2025-06-04T01:22:12.157" v="13" actId="478"/>
          <ac:spMkLst>
            <pc:docMk/>
            <pc:sldMk cId="3252301026" sldId="280"/>
            <ac:spMk id="10" creationId="{F1A3D490-DC9F-7CFA-9E37-699301F2427E}"/>
          </ac:spMkLst>
        </pc:spChg>
        <pc:spChg chg="del">
          <ac:chgData name="민정 이" userId="f90532483f468176" providerId="LiveId" clId="{0DBB7F3A-CEF5-469C-8B64-2C89B5ACCF22}" dt="2025-06-04T01:21:51.433" v="4" actId="478"/>
          <ac:spMkLst>
            <pc:docMk/>
            <pc:sldMk cId="3252301026" sldId="280"/>
            <ac:spMk id="11" creationId="{0C3242FB-1E83-ADCE-BC5D-565907A6FCF8}"/>
          </ac:spMkLst>
        </pc:spChg>
        <pc:spChg chg="del">
          <ac:chgData name="민정 이" userId="f90532483f468176" providerId="LiveId" clId="{0DBB7F3A-CEF5-469C-8B64-2C89B5ACCF22}" dt="2025-06-04T01:21:49.127" v="3" actId="478"/>
          <ac:spMkLst>
            <pc:docMk/>
            <pc:sldMk cId="3252301026" sldId="280"/>
            <ac:spMk id="12" creationId="{F9DAD201-EA71-94E5-B919-F0E8516E3620}"/>
          </ac:spMkLst>
        </pc:spChg>
        <pc:spChg chg="del">
          <ac:chgData name="민정 이" userId="f90532483f468176" providerId="LiveId" clId="{0DBB7F3A-CEF5-469C-8B64-2C89B5ACCF22}" dt="2025-06-04T01:22:01.145" v="8" actId="478"/>
          <ac:spMkLst>
            <pc:docMk/>
            <pc:sldMk cId="3252301026" sldId="280"/>
            <ac:spMk id="13" creationId="{30276075-12DB-A4BC-6D8D-CFA371B7E71F}"/>
          </ac:spMkLst>
        </pc:spChg>
        <pc:spChg chg="del">
          <ac:chgData name="민정 이" userId="f90532483f468176" providerId="LiveId" clId="{0DBB7F3A-CEF5-469C-8B64-2C89B5ACCF22}" dt="2025-06-04T01:21:59.774" v="7" actId="478"/>
          <ac:spMkLst>
            <pc:docMk/>
            <pc:sldMk cId="3252301026" sldId="280"/>
            <ac:spMk id="14" creationId="{4C53817E-D975-6655-CCE2-DC132A64981E}"/>
          </ac:spMkLst>
        </pc:spChg>
        <pc:picChg chg="add del">
          <ac:chgData name="민정 이" userId="f90532483f468176" providerId="LiveId" clId="{0DBB7F3A-CEF5-469C-8B64-2C89B5ACCF22}" dt="2025-06-04T01:21:55.175" v="6" actId="478"/>
          <ac:picMkLst>
            <pc:docMk/>
            <pc:sldMk cId="3252301026" sldId="280"/>
            <ac:picMk id="8" creationId="{5EAB9316-A9E1-1402-B462-70EB7D411F89}"/>
          </ac:picMkLst>
        </pc:picChg>
        <pc:picChg chg="add mod modCrop">
          <ac:chgData name="민정 이" userId="f90532483f468176" providerId="LiveId" clId="{0DBB7F3A-CEF5-469C-8B64-2C89B5ACCF22}" dt="2025-06-04T01:24:40.746" v="72" actId="1076"/>
          <ac:picMkLst>
            <pc:docMk/>
            <pc:sldMk cId="3252301026" sldId="280"/>
            <ac:picMk id="15" creationId="{1E246DFB-6629-0766-F388-871FA5543FF1}"/>
          </ac:picMkLst>
        </pc:picChg>
        <pc:picChg chg="add mod modCrop">
          <ac:chgData name="민정 이" userId="f90532483f468176" providerId="LiveId" clId="{0DBB7F3A-CEF5-469C-8B64-2C89B5ACCF22}" dt="2025-06-04T01:24:20.345" v="65" actId="14100"/>
          <ac:picMkLst>
            <pc:docMk/>
            <pc:sldMk cId="3252301026" sldId="280"/>
            <ac:picMk id="16" creationId="{A605C6F3-33B4-29CC-9660-4D347AEEE5CA}"/>
          </ac:picMkLst>
        </pc:picChg>
        <pc:picChg chg="add mod modCrop">
          <ac:chgData name="민정 이" userId="f90532483f468176" providerId="LiveId" clId="{0DBB7F3A-CEF5-469C-8B64-2C89B5ACCF22}" dt="2025-06-04T01:24:18.135" v="63" actId="1076"/>
          <ac:picMkLst>
            <pc:docMk/>
            <pc:sldMk cId="3252301026" sldId="280"/>
            <ac:picMk id="17" creationId="{9462EB8D-14B0-7BFA-6DE2-0C93FDFBA9EB}"/>
          </ac:picMkLst>
        </pc:picChg>
        <pc:picChg chg="add mod modCrop">
          <ac:chgData name="민정 이" userId="f90532483f468176" providerId="LiveId" clId="{0DBB7F3A-CEF5-469C-8B64-2C89B5ACCF22}" dt="2025-06-04T01:24:13.407" v="60" actId="1076"/>
          <ac:picMkLst>
            <pc:docMk/>
            <pc:sldMk cId="3252301026" sldId="280"/>
            <ac:picMk id="18" creationId="{152519B4-4710-3140-11E7-30CD909F1449}"/>
          </ac:picMkLst>
        </pc:picChg>
        <pc:picChg chg="add mod">
          <ac:chgData name="민정 이" userId="f90532483f468176" providerId="LiveId" clId="{0DBB7F3A-CEF5-469C-8B64-2C89B5ACCF22}" dt="2025-06-04T01:24:53.864" v="74"/>
          <ac:picMkLst>
            <pc:docMk/>
            <pc:sldMk cId="3252301026" sldId="280"/>
            <ac:picMk id="19" creationId="{BB9237DB-87A4-0322-42D9-CEF7692E4E5E}"/>
          </ac:picMkLst>
        </pc:picChg>
        <pc:picChg chg="add mod modCrop">
          <ac:chgData name="민정 이" userId="f90532483f468176" providerId="LiveId" clId="{0DBB7F3A-CEF5-469C-8B64-2C89B5ACCF22}" dt="2025-06-04T01:24:37.905" v="71" actId="1076"/>
          <ac:picMkLst>
            <pc:docMk/>
            <pc:sldMk cId="3252301026" sldId="280"/>
            <ac:picMk id="187" creationId="{00000000-0000-0000-0000-000000000000}"/>
          </ac:picMkLst>
        </pc:picChg>
        <pc:picChg chg="add del mod">
          <ac:chgData name="민정 이" userId="f90532483f468176" providerId="LiveId" clId="{0DBB7F3A-CEF5-469C-8B64-2C89B5ACCF22}" dt="2025-06-04T01:23:38.577" v="42" actId="1076"/>
          <ac:picMkLst>
            <pc:docMk/>
            <pc:sldMk cId="3252301026" sldId="280"/>
            <ac:picMk id="188" creationId="{00000000-0000-0000-0000-000000000000}"/>
          </ac:picMkLst>
        </pc:picChg>
      </pc:sldChg>
      <pc:sldChg chg="addSp delSp modSp add mod">
        <pc:chgData name="민정 이" userId="f90532483f468176" providerId="LiveId" clId="{0DBB7F3A-CEF5-469C-8B64-2C89B5ACCF22}" dt="2025-06-04T01:26:36.953" v="121" actId="1076"/>
        <pc:sldMkLst>
          <pc:docMk/>
          <pc:sldMk cId="1695342405" sldId="281"/>
        </pc:sldMkLst>
        <pc:picChg chg="del">
          <ac:chgData name="민정 이" userId="f90532483f468176" providerId="LiveId" clId="{0DBB7F3A-CEF5-469C-8B64-2C89B5ACCF22}" dt="2025-06-04T01:25:01.278" v="76" actId="478"/>
          <ac:picMkLst>
            <pc:docMk/>
            <pc:sldMk cId="1695342405" sldId="281"/>
            <ac:picMk id="15" creationId="{E94F83B1-B1BC-805B-04CB-5594CCAAE278}"/>
          </ac:picMkLst>
        </pc:picChg>
        <pc:picChg chg="del">
          <ac:chgData name="민정 이" userId="f90532483f468176" providerId="LiveId" clId="{0DBB7F3A-CEF5-469C-8B64-2C89B5ACCF22}" dt="2025-06-04T01:25:01.631" v="77" actId="478"/>
          <ac:picMkLst>
            <pc:docMk/>
            <pc:sldMk cId="1695342405" sldId="281"/>
            <ac:picMk id="16" creationId="{D7991727-E048-BBE0-5365-8D15E32478A7}"/>
          </ac:picMkLst>
        </pc:picChg>
        <pc:picChg chg="del">
          <ac:chgData name="민정 이" userId="f90532483f468176" providerId="LiveId" clId="{0DBB7F3A-CEF5-469C-8B64-2C89B5ACCF22}" dt="2025-06-04T01:25:02.070" v="78" actId="478"/>
          <ac:picMkLst>
            <pc:docMk/>
            <pc:sldMk cId="1695342405" sldId="281"/>
            <ac:picMk id="17" creationId="{2F979651-EBCE-3518-19B8-2F373510331F}"/>
          </ac:picMkLst>
        </pc:picChg>
        <pc:picChg chg="del">
          <ac:chgData name="민정 이" userId="f90532483f468176" providerId="LiveId" clId="{0DBB7F3A-CEF5-469C-8B64-2C89B5ACCF22}" dt="2025-06-04T01:25:02.855" v="80" actId="478"/>
          <ac:picMkLst>
            <pc:docMk/>
            <pc:sldMk cId="1695342405" sldId="281"/>
            <ac:picMk id="18" creationId="{0D8BAF63-BAF9-F368-3DD4-AF3874328E8C}"/>
          </ac:picMkLst>
        </pc:picChg>
        <pc:picChg chg="del">
          <ac:chgData name="민정 이" userId="f90532483f468176" providerId="LiveId" clId="{0DBB7F3A-CEF5-469C-8B64-2C89B5ACCF22}" dt="2025-06-04T01:25:02.470" v="79" actId="478"/>
          <ac:picMkLst>
            <pc:docMk/>
            <pc:sldMk cId="1695342405" sldId="281"/>
            <ac:picMk id="187" creationId="{C4F8A665-DCB5-3763-2BE7-15E0E276DE6A}"/>
          </ac:picMkLst>
        </pc:picChg>
        <pc:picChg chg="add mod modCrop">
          <ac:chgData name="민정 이" userId="f90532483f468176" providerId="LiveId" clId="{0DBB7F3A-CEF5-469C-8B64-2C89B5ACCF22}" dt="2025-06-04T01:26:25.903" v="114" actId="1076"/>
          <ac:picMkLst>
            <pc:docMk/>
            <pc:sldMk cId="1695342405" sldId="281"/>
            <ac:picMk id="195" creationId="{00000000-0000-0000-0000-000000000000}"/>
          </ac:picMkLst>
        </pc:picChg>
        <pc:picChg chg="add mod modCrop">
          <ac:chgData name="민정 이" userId="f90532483f468176" providerId="LiveId" clId="{0DBB7F3A-CEF5-469C-8B64-2C89B5ACCF22}" dt="2025-06-04T01:26:26.799" v="115" actId="1076"/>
          <ac:picMkLst>
            <pc:docMk/>
            <pc:sldMk cId="1695342405" sldId="281"/>
            <ac:picMk id="197" creationId="{00000000-0000-0000-0000-000000000000}"/>
          </ac:picMkLst>
        </pc:picChg>
        <pc:picChg chg="add mod modCrop">
          <ac:chgData name="민정 이" userId="f90532483f468176" providerId="LiveId" clId="{0DBB7F3A-CEF5-469C-8B64-2C89B5ACCF22}" dt="2025-06-04T01:26:36.953" v="121" actId="1076"/>
          <ac:picMkLst>
            <pc:docMk/>
            <pc:sldMk cId="1695342405" sldId="281"/>
            <ac:picMk id="198" creationId="{00000000-0000-0000-0000-000000000000}"/>
          </ac:picMkLst>
        </pc:picChg>
        <pc:picChg chg="add mod modCrop">
          <ac:chgData name="민정 이" userId="f90532483f468176" providerId="LiveId" clId="{0DBB7F3A-CEF5-469C-8B64-2C89B5ACCF22}" dt="2025-06-04T01:26:33.592" v="120" actId="1076"/>
          <ac:picMkLst>
            <pc:docMk/>
            <pc:sldMk cId="1695342405" sldId="281"/>
            <ac:picMk id="199" creationId="{00000000-0000-0000-0000-000000000000}"/>
          </ac:picMkLst>
        </pc:picChg>
      </pc:sldChg>
      <pc:sldChg chg="addSp delSp modSp add mod ord setBg">
        <pc:chgData name="민정 이" userId="f90532483f468176" providerId="LiveId" clId="{0DBB7F3A-CEF5-469C-8B64-2C89B5ACCF22}" dt="2025-06-04T01:29:01.616" v="273" actId="1076"/>
        <pc:sldMkLst>
          <pc:docMk/>
          <pc:sldMk cId="1088231370" sldId="282"/>
        </pc:sldMkLst>
        <pc:spChg chg="mod">
          <ac:chgData name="민정 이" userId="f90532483f468176" providerId="LiveId" clId="{0DBB7F3A-CEF5-469C-8B64-2C89B5ACCF22}" dt="2025-06-04T01:28:25.473" v="204" actId="20577"/>
          <ac:spMkLst>
            <pc:docMk/>
            <pc:sldMk cId="1088231370" sldId="282"/>
            <ac:spMk id="22" creationId="{19C03AF2-F226-E70E-C2CB-88D268D390A3}"/>
          </ac:spMkLst>
        </pc:spChg>
        <pc:spChg chg="del">
          <ac:chgData name="민정 이" userId="f90532483f468176" providerId="LiveId" clId="{0DBB7F3A-CEF5-469C-8B64-2C89B5ACCF22}" dt="2025-06-04T01:27:52.180" v="185" actId="478"/>
          <ac:spMkLst>
            <pc:docMk/>
            <pc:sldMk cId="1088231370" sldId="282"/>
            <ac:spMk id="23" creationId="{2A0E0D64-3AC0-4276-902A-606F31308C86}"/>
          </ac:spMkLst>
        </pc:spChg>
        <pc:spChg chg="del">
          <ac:chgData name="민정 이" userId="f90532483f468176" providerId="LiveId" clId="{0DBB7F3A-CEF5-469C-8B64-2C89B5ACCF22}" dt="2025-06-04T01:28:06.501" v="193" actId="478"/>
          <ac:spMkLst>
            <pc:docMk/>
            <pc:sldMk cId="1088231370" sldId="282"/>
            <ac:spMk id="24" creationId="{7A992182-EF58-9E78-07B5-75C403B55CDB}"/>
          </ac:spMkLst>
        </pc:spChg>
        <pc:spChg chg="del">
          <ac:chgData name="민정 이" userId="f90532483f468176" providerId="LiveId" clId="{0DBB7F3A-CEF5-469C-8B64-2C89B5ACCF22}" dt="2025-06-04T01:27:41.439" v="179" actId="478"/>
          <ac:spMkLst>
            <pc:docMk/>
            <pc:sldMk cId="1088231370" sldId="282"/>
            <ac:spMk id="25" creationId="{3E1B7175-EBC4-C4D8-5259-1C6141D6D9AE}"/>
          </ac:spMkLst>
        </pc:spChg>
        <pc:spChg chg="del">
          <ac:chgData name="민정 이" userId="f90532483f468176" providerId="LiveId" clId="{0DBB7F3A-CEF5-469C-8B64-2C89B5ACCF22}" dt="2025-06-04T01:28:02.377" v="190" actId="478"/>
          <ac:spMkLst>
            <pc:docMk/>
            <pc:sldMk cId="1088231370" sldId="282"/>
            <ac:spMk id="26" creationId="{3D9D056C-47CB-E437-5167-AE2509EA8409}"/>
          </ac:spMkLst>
        </pc:spChg>
        <pc:spChg chg="del">
          <ac:chgData name="민정 이" userId="f90532483f468176" providerId="LiveId" clId="{0DBB7F3A-CEF5-469C-8B64-2C89B5ACCF22}" dt="2025-06-04T01:27:51.042" v="184" actId="478"/>
          <ac:spMkLst>
            <pc:docMk/>
            <pc:sldMk cId="1088231370" sldId="282"/>
            <ac:spMk id="27" creationId="{E7D64ADC-F5F1-F6D7-923C-CBEB5F060405}"/>
          </ac:spMkLst>
        </pc:spChg>
        <pc:spChg chg="del">
          <ac:chgData name="민정 이" userId="f90532483f468176" providerId="LiveId" clId="{0DBB7F3A-CEF5-469C-8B64-2C89B5ACCF22}" dt="2025-06-04T01:28:04.211" v="191" actId="478"/>
          <ac:spMkLst>
            <pc:docMk/>
            <pc:sldMk cId="1088231370" sldId="282"/>
            <ac:spMk id="28" creationId="{1BD381D8-11CE-A0EB-BB08-2017B95B5466}"/>
          </ac:spMkLst>
        </pc:spChg>
        <pc:spChg chg="del mod">
          <ac:chgData name="민정 이" userId="f90532483f468176" providerId="LiveId" clId="{0DBB7F3A-CEF5-469C-8B64-2C89B5ACCF22}" dt="2025-06-04T01:27:34.287" v="177" actId="478"/>
          <ac:spMkLst>
            <pc:docMk/>
            <pc:sldMk cId="1088231370" sldId="282"/>
            <ac:spMk id="29" creationId="{C7236987-65B4-CF73-6428-F5DEAFDAB939}"/>
          </ac:spMkLst>
        </pc:spChg>
        <pc:spChg chg="del">
          <ac:chgData name="민정 이" userId="f90532483f468176" providerId="LiveId" clId="{0DBB7F3A-CEF5-469C-8B64-2C89B5ACCF22}" dt="2025-06-04T01:28:01.217" v="189" actId="478"/>
          <ac:spMkLst>
            <pc:docMk/>
            <pc:sldMk cId="1088231370" sldId="282"/>
            <ac:spMk id="30" creationId="{3F7F94E3-5AED-4970-424B-4FAAE92052E8}"/>
          </ac:spMkLst>
        </pc:spChg>
        <pc:spChg chg="del">
          <ac:chgData name="민정 이" userId="f90532483f468176" providerId="LiveId" clId="{0DBB7F3A-CEF5-469C-8B64-2C89B5ACCF22}" dt="2025-06-04T01:27:49.852" v="183" actId="478"/>
          <ac:spMkLst>
            <pc:docMk/>
            <pc:sldMk cId="1088231370" sldId="282"/>
            <ac:spMk id="31" creationId="{D17E5C7F-40B1-FFF8-B99D-D53E70FD3097}"/>
          </ac:spMkLst>
        </pc:spChg>
        <pc:spChg chg="del">
          <ac:chgData name="민정 이" userId="f90532483f468176" providerId="LiveId" clId="{0DBB7F3A-CEF5-469C-8B64-2C89B5ACCF22}" dt="2025-06-04T01:27:39.103" v="178" actId="478"/>
          <ac:spMkLst>
            <pc:docMk/>
            <pc:sldMk cId="1088231370" sldId="282"/>
            <ac:spMk id="33" creationId="{0E870A20-FA7F-49D3-7F47-584AC7ADDCF5}"/>
          </ac:spMkLst>
        </pc:spChg>
        <pc:spChg chg="mod">
          <ac:chgData name="민정 이" userId="f90532483f468176" providerId="LiveId" clId="{0DBB7F3A-CEF5-469C-8B64-2C89B5ACCF22}" dt="2025-06-04T01:29:01.616" v="273" actId="1076"/>
          <ac:spMkLst>
            <pc:docMk/>
            <pc:sldMk cId="1088231370" sldId="282"/>
            <ac:spMk id="35" creationId="{75158720-BE75-5DBC-8B43-93B76271D77C}"/>
          </ac:spMkLst>
        </pc:spChg>
        <pc:spChg chg="mod">
          <ac:chgData name="민정 이" userId="f90532483f468176" providerId="LiveId" clId="{0DBB7F3A-CEF5-469C-8B64-2C89B5ACCF22}" dt="2025-06-04T01:28:50.160" v="270" actId="1076"/>
          <ac:spMkLst>
            <pc:docMk/>
            <pc:sldMk cId="1088231370" sldId="282"/>
            <ac:spMk id="36" creationId="{65A4F1E4-ADEF-68C1-0D35-E94AC4CBB137}"/>
          </ac:spMkLst>
        </pc:spChg>
        <pc:picChg chg="del">
          <ac:chgData name="민정 이" userId="f90532483f468176" providerId="LiveId" clId="{0DBB7F3A-CEF5-469C-8B64-2C89B5ACCF22}" dt="2025-06-04T01:27:31.528" v="176" actId="478"/>
          <ac:picMkLst>
            <pc:docMk/>
            <pc:sldMk cId="1088231370" sldId="282"/>
            <ac:picMk id="4" creationId="{DFCEBB74-EAD0-C5E5-6407-CCFA544B7D6A}"/>
          </ac:picMkLst>
        </pc:picChg>
        <pc:picChg chg="del">
          <ac:chgData name="민정 이" userId="f90532483f468176" providerId="LiveId" clId="{0DBB7F3A-CEF5-469C-8B64-2C89B5ACCF22}" dt="2025-06-04T01:28:12.896" v="199" actId="478"/>
          <ac:picMkLst>
            <pc:docMk/>
            <pc:sldMk cId="1088231370" sldId="282"/>
            <ac:picMk id="9" creationId="{07861B8C-4675-06BA-5457-67470F414B3C}"/>
          </ac:picMkLst>
        </pc:picChg>
        <pc:picChg chg="del">
          <ac:chgData name="민정 이" userId="f90532483f468176" providerId="LiveId" clId="{0DBB7F3A-CEF5-469C-8B64-2C89B5ACCF22}" dt="2025-06-04T01:28:10.815" v="197" actId="478"/>
          <ac:picMkLst>
            <pc:docMk/>
            <pc:sldMk cId="1088231370" sldId="282"/>
            <ac:picMk id="11" creationId="{37F8E7F9-77B7-5572-BFB5-0EC46149ADB4}"/>
          </ac:picMkLst>
        </pc:picChg>
        <pc:picChg chg="del">
          <ac:chgData name="민정 이" userId="f90532483f468176" providerId="LiveId" clId="{0DBB7F3A-CEF5-469C-8B64-2C89B5ACCF22}" dt="2025-06-04T01:28:10.056" v="196" actId="478"/>
          <ac:picMkLst>
            <pc:docMk/>
            <pc:sldMk cId="1088231370" sldId="282"/>
            <ac:picMk id="12" creationId="{415C101C-E048-A20A-5630-434AAC90912B}"/>
          </ac:picMkLst>
        </pc:picChg>
        <pc:picChg chg="del">
          <ac:chgData name="민정 이" userId="f90532483f468176" providerId="LiveId" clId="{0DBB7F3A-CEF5-469C-8B64-2C89B5ACCF22}" dt="2025-06-04T01:28:11.266" v="198" actId="478"/>
          <ac:picMkLst>
            <pc:docMk/>
            <pc:sldMk cId="1088231370" sldId="282"/>
            <ac:picMk id="13" creationId="{40BF3B9D-0913-60E9-0B60-A9F793D162B6}"/>
          </ac:picMkLst>
        </pc:picChg>
        <pc:picChg chg="del">
          <ac:chgData name="민정 이" userId="f90532483f468176" providerId="LiveId" clId="{0DBB7F3A-CEF5-469C-8B64-2C89B5ACCF22}" dt="2025-06-04T01:27:48.348" v="182" actId="478"/>
          <ac:picMkLst>
            <pc:docMk/>
            <pc:sldMk cId="1088231370" sldId="282"/>
            <ac:picMk id="14" creationId="{865D6E8E-3D80-0A51-AD62-33691332C52A}"/>
          </ac:picMkLst>
        </pc:picChg>
        <pc:picChg chg="del">
          <ac:chgData name="민정 이" userId="f90532483f468176" providerId="LiveId" clId="{0DBB7F3A-CEF5-469C-8B64-2C89B5ACCF22}" dt="2025-06-04T01:28:04.949" v="192" actId="478"/>
          <ac:picMkLst>
            <pc:docMk/>
            <pc:sldMk cId="1088231370" sldId="282"/>
            <ac:picMk id="15" creationId="{8774865A-D44B-1791-C39A-0195C656C9E3}"/>
          </ac:picMkLst>
        </pc:picChg>
        <pc:picChg chg="del">
          <ac:chgData name="민정 이" userId="f90532483f468176" providerId="LiveId" clId="{0DBB7F3A-CEF5-469C-8B64-2C89B5ACCF22}" dt="2025-06-04T01:27:44.252" v="180" actId="478"/>
          <ac:picMkLst>
            <pc:docMk/>
            <pc:sldMk cId="1088231370" sldId="282"/>
            <ac:picMk id="16" creationId="{6ED82F4C-1069-932E-A174-5F04BEE436CB}"/>
          </ac:picMkLst>
        </pc:picChg>
        <pc:picChg chg="del">
          <ac:chgData name="민정 이" userId="f90532483f468176" providerId="LiveId" clId="{0DBB7F3A-CEF5-469C-8B64-2C89B5ACCF22}" dt="2025-06-04T01:27:59.932" v="188" actId="478"/>
          <ac:picMkLst>
            <pc:docMk/>
            <pc:sldMk cId="1088231370" sldId="282"/>
            <ac:picMk id="17" creationId="{233E16EC-8462-A813-DD53-71DDC1ED2B4B}"/>
          </ac:picMkLst>
        </pc:picChg>
        <pc:picChg chg="del">
          <ac:chgData name="민정 이" userId="f90532483f468176" providerId="LiveId" clId="{0DBB7F3A-CEF5-469C-8B64-2C89B5ACCF22}" dt="2025-06-04T01:27:46.673" v="181" actId="478"/>
          <ac:picMkLst>
            <pc:docMk/>
            <pc:sldMk cId="1088231370" sldId="282"/>
            <ac:picMk id="18" creationId="{0A1A5011-45A8-7FC7-0BD4-320C2D908BED}"/>
          </ac:picMkLst>
        </pc:picChg>
        <pc:picChg chg="del">
          <ac:chgData name="민정 이" userId="f90532483f468176" providerId="LiveId" clId="{0DBB7F3A-CEF5-469C-8B64-2C89B5ACCF22}" dt="2025-06-04T01:28:07.074" v="194" actId="478"/>
          <ac:picMkLst>
            <pc:docMk/>
            <pc:sldMk cId="1088231370" sldId="282"/>
            <ac:picMk id="19" creationId="{C439120F-0334-5C99-3EE7-0F6A0A40C154}"/>
          </ac:picMkLst>
        </pc:picChg>
        <pc:picChg chg="del">
          <ac:chgData name="민정 이" userId="f90532483f468176" providerId="LiveId" clId="{0DBB7F3A-CEF5-469C-8B64-2C89B5ACCF22}" dt="2025-06-04T01:27:29.819" v="174" actId="478"/>
          <ac:picMkLst>
            <pc:docMk/>
            <pc:sldMk cId="1088231370" sldId="282"/>
            <ac:picMk id="20" creationId="{5A1FC588-42A8-D427-715F-9C4E089FC1EF}"/>
          </ac:picMkLst>
        </pc:picChg>
        <pc:picChg chg="del">
          <ac:chgData name="민정 이" userId="f90532483f468176" providerId="LiveId" clId="{0DBB7F3A-CEF5-469C-8B64-2C89B5ACCF22}" dt="2025-06-04T01:27:58.522" v="187" actId="478"/>
          <ac:picMkLst>
            <pc:docMk/>
            <pc:sldMk cId="1088231370" sldId="282"/>
            <ac:picMk id="21" creationId="{5D274C7D-2FC4-FBAC-6149-3531FE0B3CAB}"/>
          </ac:picMkLst>
        </pc:picChg>
        <pc:picChg chg="add mod">
          <ac:chgData name="민정 이" userId="f90532483f468176" providerId="LiveId" clId="{0DBB7F3A-CEF5-469C-8B64-2C89B5ACCF22}" dt="2025-06-04T01:28:56.252" v="272" actId="1076"/>
          <ac:picMkLst>
            <pc:docMk/>
            <pc:sldMk cId="1088231370" sldId="282"/>
            <ac:picMk id="38" creationId="{747CDEF9-9DCD-11C7-51DA-5EBCCE4B5F61}"/>
          </ac:picMkLst>
        </pc:picChg>
      </pc:sldChg>
      <pc:sldChg chg="modSp add mod setBg">
        <pc:chgData name="민정 이" userId="f90532483f468176" providerId="LiveId" clId="{0DBB7F3A-CEF5-469C-8B64-2C89B5ACCF22}" dt="2025-06-04T01:45:14.813" v="1867" actId="14100"/>
        <pc:sldMkLst>
          <pc:docMk/>
          <pc:sldMk cId="4268688661" sldId="283"/>
        </pc:sldMkLst>
        <pc:spChg chg="mod">
          <ac:chgData name="민정 이" userId="f90532483f468176" providerId="LiveId" clId="{0DBB7F3A-CEF5-469C-8B64-2C89B5ACCF22}" dt="2025-06-04T01:45:04.571" v="1837" actId="1076"/>
          <ac:spMkLst>
            <pc:docMk/>
            <pc:sldMk cId="4268688661" sldId="283"/>
            <ac:spMk id="21" creationId="{FF945422-7860-D130-7CE3-23C9DAC101BE}"/>
          </ac:spMkLst>
        </pc:spChg>
        <pc:spChg chg="mod">
          <ac:chgData name="민정 이" userId="f90532483f468176" providerId="LiveId" clId="{0DBB7F3A-CEF5-469C-8B64-2C89B5ACCF22}" dt="2025-06-04T01:44:54.109" v="1811" actId="20577"/>
          <ac:spMkLst>
            <pc:docMk/>
            <pc:sldMk cId="4268688661" sldId="283"/>
            <ac:spMk id="23" creationId="{138C5F00-A563-B90A-3E7E-0BC7EFC2DB14}"/>
          </ac:spMkLst>
        </pc:spChg>
        <pc:spChg chg="mod">
          <ac:chgData name="민정 이" userId="f90532483f468176" providerId="LiveId" clId="{0DBB7F3A-CEF5-469C-8B64-2C89B5ACCF22}" dt="2025-06-04T01:45:14.813" v="1867" actId="14100"/>
          <ac:spMkLst>
            <pc:docMk/>
            <pc:sldMk cId="4268688661" sldId="283"/>
            <ac:spMk id="25" creationId="{63AB5EE4-3C1A-B472-C3CC-8D9B81322501}"/>
          </ac:spMkLst>
        </pc:spChg>
        <pc:spChg chg="mod">
          <ac:chgData name="민정 이" userId="f90532483f468176" providerId="LiveId" clId="{0DBB7F3A-CEF5-469C-8B64-2C89B5ACCF22}" dt="2025-06-04T01:42:59.296" v="1774" actId="20577"/>
          <ac:spMkLst>
            <pc:docMk/>
            <pc:sldMk cId="4268688661" sldId="283"/>
            <ac:spMk id="27" creationId="{E052A65E-1C29-0FBE-A16A-62FB4506ED6D}"/>
          </ac:spMkLst>
        </pc:spChg>
      </pc:sldChg>
      <pc:sldChg chg="addSp delSp modSp add mod">
        <pc:chgData name="민정 이" userId="f90532483f468176" providerId="LiveId" clId="{0DBB7F3A-CEF5-469C-8B64-2C89B5ACCF22}" dt="2025-06-04T01:30:52.856" v="290" actId="1076"/>
        <pc:sldMkLst>
          <pc:docMk/>
          <pc:sldMk cId="3626589512" sldId="284"/>
        </pc:sldMkLst>
        <pc:picChg chg="del">
          <ac:chgData name="민정 이" userId="f90532483f468176" providerId="LiveId" clId="{0DBB7F3A-CEF5-469C-8B64-2C89B5ACCF22}" dt="2025-06-04T01:30:37.453" v="280" actId="478"/>
          <ac:picMkLst>
            <pc:docMk/>
            <pc:sldMk cId="3626589512" sldId="284"/>
            <ac:picMk id="4" creationId="{CD26785F-A8CA-2A8F-2CC3-200D49B1C27F}"/>
          </ac:picMkLst>
        </pc:picChg>
        <pc:picChg chg="add mod">
          <ac:chgData name="민정 이" userId="f90532483f468176" providerId="LiveId" clId="{0DBB7F3A-CEF5-469C-8B64-2C89B5ACCF22}" dt="2025-06-04T01:30:52.856" v="290" actId="1076"/>
          <ac:picMkLst>
            <pc:docMk/>
            <pc:sldMk cId="3626589512" sldId="284"/>
            <ac:picMk id="10" creationId="{4339B153-FB83-7FE9-6B85-BDA41E886FBF}"/>
          </ac:picMkLst>
        </pc:picChg>
        <pc:picChg chg="del">
          <ac:chgData name="민정 이" userId="f90532483f468176" providerId="LiveId" clId="{0DBB7F3A-CEF5-469C-8B64-2C89B5ACCF22}" dt="2025-06-04T01:30:37.067" v="279" actId="478"/>
          <ac:picMkLst>
            <pc:docMk/>
            <pc:sldMk cId="3626589512" sldId="284"/>
            <ac:picMk id="195" creationId="{1C7D0BE7-9AE9-7CEB-70F9-AEA54BA448C1}"/>
          </ac:picMkLst>
        </pc:picChg>
        <pc:picChg chg="del">
          <ac:chgData name="민정 이" userId="f90532483f468176" providerId="LiveId" clId="{0DBB7F3A-CEF5-469C-8B64-2C89B5ACCF22}" dt="2025-06-04T01:30:36.688" v="278" actId="478"/>
          <ac:picMkLst>
            <pc:docMk/>
            <pc:sldMk cId="3626589512" sldId="284"/>
            <ac:picMk id="197" creationId="{B71552E1-D4A0-5A4B-A7A2-2402AACD020E}"/>
          </ac:picMkLst>
        </pc:picChg>
        <pc:picChg chg="del">
          <ac:chgData name="민정 이" userId="f90532483f468176" providerId="LiveId" clId="{0DBB7F3A-CEF5-469C-8B64-2C89B5ACCF22}" dt="2025-06-04T01:30:38.683" v="282" actId="478"/>
          <ac:picMkLst>
            <pc:docMk/>
            <pc:sldMk cId="3626589512" sldId="284"/>
            <ac:picMk id="198" creationId="{C9874C84-AEDC-C647-7AF3-572774838875}"/>
          </ac:picMkLst>
        </pc:picChg>
        <pc:picChg chg="del">
          <ac:chgData name="민정 이" userId="f90532483f468176" providerId="LiveId" clId="{0DBB7F3A-CEF5-469C-8B64-2C89B5ACCF22}" dt="2025-06-04T01:30:38.224" v="281" actId="478"/>
          <ac:picMkLst>
            <pc:docMk/>
            <pc:sldMk cId="3626589512" sldId="284"/>
            <ac:picMk id="199" creationId="{7B5205C6-FD01-AE79-ADA1-15A0BF369222}"/>
          </ac:picMkLst>
        </pc:picChg>
        <pc:picChg chg="add mod">
          <ac:chgData name="민정 이" userId="f90532483f468176" providerId="LiveId" clId="{0DBB7F3A-CEF5-469C-8B64-2C89B5ACCF22}" dt="2025-06-04T01:30:44.320" v="285" actId="1076"/>
          <ac:picMkLst>
            <pc:docMk/>
            <pc:sldMk cId="3626589512" sldId="284"/>
            <ac:picMk id="219" creationId="{00000000-0000-0000-0000-000000000000}"/>
          </ac:picMkLst>
        </pc:picChg>
        <pc:picChg chg="add mod">
          <ac:chgData name="민정 이" userId="f90532483f468176" providerId="LiveId" clId="{0DBB7F3A-CEF5-469C-8B64-2C89B5ACCF22}" dt="2025-06-04T01:30:48.217" v="288" actId="1076"/>
          <ac:picMkLst>
            <pc:docMk/>
            <pc:sldMk cId="3626589512" sldId="284"/>
            <ac:picMk id="220" creationId="{00000000-0000-0000-0000-000000000000}"/>
          </ac:picMkLst>
        </pc:picChg>
      </pc:sldChg>
      <pc:sldChg chg="addSp delSp modSp add mod setBg">
        <pc:chgData name="민정 이" userId="f90532483f468176" providerId="LiveId" clId="{0DBB7F3A-CEF5-469C-8B64-2C89B5ACCF22}" dt="2025-06-04T01:35:21.215" v="716" actId="478"/>
        <pc:sldMkLst>
          <pc:docMk/>
          <pc:sldMk cId="3707880372" sldId="285"/>
        </pc:sldMkLst>
        <pc:spChg chg="del">
          <ac:chgData name="민정 이" userId="f90532483f468176" providerId="LiveId" clId="{0DBB7F3A-CEF5-469C-8B64-2C89B5ACCF22}" dt="2025-06-04T01:34:44.628" v="658" actId="478"/>
          <ac:spMkLst>
            <pc:docMk/>
            <pc:sldMk cId="3707880372" sldId="285"/>
            <ac:spMk id="19" creationId="{E0CCA88F-67FC-735D-A791-4A0485B647CF}"/>
          </ac:spMkLst>
        </pc:spChg>
        <pc:spChg chg="del">
          <ac:chgData name="민정 이" userId="f90532483f468176" providerId="LiveId" clId="{0DBB7F3A-CEF5-469C-8B64-2C89B5ACCF22}" dt="2025-06-04T01:34:39.066" v="654" actId="478"/>
          <ac:spMkLst>
            <pc:docMk/>
            <pc:sldMk cId="3707880372" sldId="285"/>
            <ac:spMk id="20" creationId="{0A73FA9C-5F2B-522E-9E6B-983E9BF22E22}"/>
          </ac:spMkLst>
        </pc:spChg>
        <pc:spChg chg="del">
          <ac:chgData name="민정 이" userId="f90532483f468176" providerId="LiveId" clId="{0DBB7F3A-CEF5-469C-8B64-2C89B5ACCF22}" dt="2025-06-04T01:34:16.603" v="646" actId="478"/>
          <ac:spMkLst>
            <pc:docMk/>
            <pc:sldMk cId="3707880372" sldId="285"/>
            <ac:spMk id="21" creationId="{66FA9F04-19B3-46E0-367E-7CBFC37FF836}"/>
          </ac:spMkLst>
        </pc:spChg>
        <pc:spChg chg="del">
          <ac:chgData name="민정 이" userId="f90532483f468176" providerId="LiveId" clId="{0DBB7F3A-CEF5-469C-8B64-2C89B5ACCF22}" dt="2025-06-04T01:34:43.696" v="657" actId="478"/>
          <ac:spMkLst>
            <pc:docMk/>
            <pc:sldMk cId="3707880372" sldId="285"/>
            <ac:spMk id="22" creationId="{A5EE5175-BCF9-5A21-45FF-D2774EF55AF8}"/>
          </ac:spMkLst>
        </pc:spChg>
        <pc:spChg chg="del">
          <ac:chgData name="민정 이" userId="f90532483f468176" providerId="LiveId" clId="{0DBB7F3A-CEF5-469C-8B64-2C89B5ACCF22}" dt="2025-06-04T01:34:39.066" v="654" actId="478"/>
          <ac:spMkLst>
            <pc:docMk/>
            <pc:sldMk cId="3707880372" sldId="285"/>
            <ac:spMk id="23" creationId="{BB074FD5-F0A7-FE1C-10C2-7C0CED4078BA}"/>
          </ac:spMkLst>
        </pc:spChg>
        <pc:spChg chg="del mod">
          <ac:chgData name="민정 이" userId="f90532483f468176" providerId="LiveId" clId="{0DBB7F3A-CEF5-469C-8B64-2C89B5ACCF22}" dt="2025-06-04T01:34:15.691" v="645" actId="478"/>
          <ac:spMkLst>
            <pc:docMk/>
            <pc:sldMk cId="3707880372" sldId="285"/>
            <ac:spMk id="24" creationId="{6A4FE3F2-37DE-DB8D-C35F-576532881774}"/>
          </ac:spMkLst>
        </pc:spChg>
        <pc:spChg chg="del mod topLvl">
          <ac:chgData name="민정 이" userId="f90532483f468176" providerId="LiveId" clId="{0DBB7F3A-CEF5-469C-8B64-2C89B5ACCF22}" dt="2025-06-04T01:35:14.455" v="712" actId="478"/>
          <ac:spMkLst>
            <pc:docMk/>
            <pc:sldMk cId="3707880372" sldId="285"/>
            <ac:spMk id="25" creationId="{738EA12C-4129-15ED-9499-55D5C5A44A28}"/>
          </ac:spMkLst>
        </pc:spChg>
        <pc:spChg chg="mod">
          <ac:chgData name="민정 이" userId="f90532483f468176" providerId="LiveId" clId="{0DBB7F3A-CEF5-469C-8B64-2C89B5ACCF22}" dt="2025-06-04T01:35:12.404" v="711" actId="20577"/>
          <ac:spMkLst>
            <pc:docMk/>
            <pc:sldMk cId="3707880372" sldId="285"/>
            <ac:spMk id="26" creationId="{5E8B8383-B279-BD51-835D-C45DFB6EB701}"/>
          </ac:spMkLst>
        </pc:spChg>
        <pc:spChg chg="mod">
          <ac:chgData name="민정 이" userId="f90532483f468176" providerId="LiveId" clId="{0DBB7F3A-CEF5-469C-8B64-2C89B5ACCF22}" dt="2025-06-04T01:35:02.396" v="692" actId="14100"/>
          <ac:spMkLst>
            <pc:docMk/>
            <pc:sldMk cId="3707880372" sldId="285"/>
            <ac:spMk id="27" creationId="{C3F3A43C-D1F0-EDC0-8871-8E782A63E998}"/>
          </ac:spMkLst>
        </pc:spChg>
        <pc:spChg chg="mod">
          <ac:chgData name="민정 이" userId="f90532483f468176" providerId="LiveId" clId="{0DBB7F3A-CEF5-469C-8B64-2C89B5ACCF22}" dt="2025-06-04T01:33:02.897" v="602" actId="20577"/>
          <ac:spMkLst>
            <pc:docMk/>
            <pc:sldMk cId="3707880372" sldId="285"/>
            <ac:spMk id="28" creationId="{84CBC5B9-D4C5-723A-A4C7-84D34FBF21C1}"/>
          </ac:spMkLst>
        </pc:spChg>
        <pc:spChg chg="mod">
          <ac:chgData name="민정 이" userId="f90532483f468176" providerId="LiveId" clId="{0DBB7F3A-CEF5-469C-8B64-2C89B5ACCF22}" dt="2025-06-04T01:32:25.584" v="353" actId="20577"/>
          <ac:spMkLst>
            <pc:docMk/>
            <pc:sldMk cId="3707880372" sldId="285"/>
            <ac:spMk id="29" creationId="{318426BD-DCFC-D857-E7D7-EA86CAFD44E6}"/>
          </ac:spMkLst>
        </pc:spChg>
        <pc:grpChg chg="add del mod">
          <ac:chgData name="민정 이" userId="f90532483f468176" providerId="LiveId" clId="{0DBB7F3A-CEF5-469C-8B64-2C89B5ACCF22}" dt="2025-06-04T01:35:21.215" v="716" actId="478"/>
          <ac:grpSpMkLst>
            <pc:docMk/>
            <pc:sldMk cId="3707880372" sldId="285"/>
            <ac:grpSpMk id="31" creationId="{DD1A24C1-6C07-D88B-8BA9-1A1207CCE679}"/>
          </ac:grpSpMkLst>
        </pc:grpChg>
        <pc:grpChg chg="add del mod">
          <ac:chgData name="민정 이" userId="f90532483f468176" providerId="LiveId" clId="{0DBB7F3A-CEF5-469C-8B64-2C89B5ACCF22}" dt="2025-06-04T01:35:14.455" v="712" actId="478"/>
          <ac:grpSpMkLst>
            <pc:docMk/>
            <pc:sldMk cId="3707880372" sldId="285"/>
            <ac:grpSpMk id="32" creationId="{12AF526B-3924-338D-F039-48DFC8C957AF}"/>
          </ac:grpSpMkLst>
        </pc:grpChg>
        <pc:picChg chg="mod">
          <ac:chgData name="민정 이" userId="f90532483f468176" providerId="LiveId" clId="{0DBB7F3A-CEF5-469C-8B64-2C89B5ACCF22}" dt="2025-06-04T01:34:41.574" v="656" actId="1076"/>
          <ac:picMkLst>
            <pc:docMk/>
            <pc:sldMk cId="3707880372" sldId="285"/>
            <ac:picMk id="4" creationId="{0CCF6CB8-0AEA-0AAB-B0FB-6B145CD6332B}"/>
          </ac:picMkLst>
        </pc:picChg>
        <pc:picChg chg="del mod topLvl">
          <ac:chgData name="민정 이" userId="f90532483f468176" providerId="LiveId" clId="{0DBB7F3A-CEF5-469C-8B64-2C89B5ACCF22}" dt="2025-06-04T01:35:15.407" v="713" actId="478"/>
          <ac:picMkLst>
            <pc:docMk/>
            <pc:sldMk cId="3707880372" sldId="285"/>
            <ac:picMk id="9" creationId="{105D089D-75E2-41C1-B20B-F71CE0ADC684}"/>
          </ac:picMkLst>
        </pc:picChg>
        <pc:picChg chg="mod">
          <ac:chgData name="민정 이" userId="f90532483f468176" providerId="LiveId" clId="{0DBB7F3A-CEF5-469C-8B64-2C89B5ACCF22}" dt="2025-06-04T01:34:27.563" v="650" actId="164"/>
          <ac:picMkLst>
            <pc:docMk/>
            <pc:sldMk cId="3707880372" sldId="285"/>
            <ac:picMk id="10" creationId="{DF8838A4-3536-A0F1-51C4-0812B6ACB62D}"/>
          </ac:picMkLst>
        </pc:picChg>
        <pc:picChg chg="del mod">
          <ac:chgData name="민정 이" userId="f90532483f468176" providerId="LiveId" clId="{0DBB7F3A-CEF5-469C-8B64-2C89B5ACCF22}" dt="2025-06-04T01:35:20.772" v="715" actId="478"/>
          <ac:picMkLst>
            <pc:docMk/>
            <pc:sldMk cId="3707880372" sldId="285"/>
            <ac:picMk id="11" creationId="{B3F4161A-E2BB-5C4E-FD57-34D3B887EE93}"/>
          </ac:picMkLst>
        </pc:picChg>
        <pc:picChg chg="del">
          <ac:chgData name="민정 이" userId="f90532483f468176" providerId="LiveId" clId="{0DBB7F3A-CEF5-469C-8B64-2C89B5ACCF22}" dt="2025-06-04T01:34:46.700" v="660" actId="478"/>
          <ac:picMkLst>
            <pc:docMk/>
            <pc:sldMk cId="3707880372" sldId="285"/>
            <ac:picMk id="12" creationId="{1ABCF566-4ACB-9CF8-7E11-3F9D3A7CAD25}"/>
          </ac:picMkLst>
        </pc:picChg>
        <pc:picChg chg="del">
          <ac:chgData name="민정 이" userId="f90532483f468176" providerId="LiveId" clId="{0DBB7F3A-CEF5-469C-8B64-2C89B5ACCF22}" dt="2025-06-04T01:34:45.339" v="659" actId="478"/>
          <ac:picMkLst>
            <pc:docMk/>
            <pc:sldMk cId="3707880372" sldId="285"/>
            <ac:picMk id="13" creationId="{7F20D7F0-057A-F7A9-5511-C3352CC881CC}"/>
          </ac:picMkLst>
        </pc:picChg>
        <pc:picChg chg="del">
          <ac:chgData name="민정 이" userId="f90532483f468176" providerId="LiveId" clId="{0DBB7F3A-CEF5-469C-8B64-2C89B5ACCF22}" dt="2025-06-04T01:34:18.283" v="648" actId="478"/>
          <ac:picMkLst>
            <pc:docMk/>
            <pc:sldMk cId="3707880372" sldId="285"/>
            <ac:picMk id="14" creationId="{1B5AA790-89D8-E67D-C68E-7F6B8EBB1A81}"/>
          </ac:picMkLst>
        </pc:picChg>
        <pc:picChg chg="del">
          <ac:chgData name="민정 이" userId="f90532483f468176" providerId="LiveId" clId="{0DBB7F3A-CEF5-469C-8B64-2C89B5ACCF22}" dt="2025-06-04T01:34:17.741" v="647" actId="478"/>
          <ac:picMkLst>
            <pc:docMk/>
            <pc:sldMk cId="3707880372" sldId="285"/>
            <ac:picMk id="15" creationId="{23457008-5C38-EA1A-FE0A-845885FB3DA3}"/>
          </ac:picMkLst>
        </pc:picChg>
        <pc:picChg chg="del">
          <ac:chgData name="민정 이" userId="f90532483f468176" providerId="LiveId" clId="{0DBB7F3A-CEF5-469C-8B64-2C89B5ACCF22}" dt="2025-06-04T01:33:50.253" v="604" actId="478"/>
          <ac:picMkLst>
            <pc:docMk/>
            <pc:sldMk cId="3707880372" sldId="285"/>
            <ac:picMk id="16" creationId="{B159F898-D9F2-1331-096A-D6F87A01C5C5}"/>
          </ac:picMkLst>
        </pc:picChg>
        <pc:picChg chg="del">
          <ac:chgData name="민정 이" userId="f90532483f468176" providerId="LiveId" clId="{0DBB7F3A-CEF5-469C-8B64-2C89B5ACCF22}" dt="2025-06-04T01:33:49.649" v="603" actId="478"/>
          <ac:picMkLst>
            <pc:docMk/>
            <pc:sldMk cId="3707880372" sldId="285"/>
            <ac:picMk id="17" creationId="{5C30EF3A-C407-84CC-03B2-3CF923D3E273}"/>
          </ac:picMkLst>
        </pc:picChg>
      </pc:sldChg>
      <pc:sldChg chg="addSp delSp modSp add mod setBg">
        <pc:chgData name="민정 이" userId="f90532483f468176" providerId="LiveId" clId="{0DBB7F3A-CEF5-469C-8B64-2C89B5ACCF22}" dt="2025-06-04T01:37:26.203" v="981" actId="20577"/>
        <pc:sldMkLst>
          <pc:docMk/>
          <pc:sldMk cId="2346573048" sldId="286"/>
        </pc:sldMkLst>
        <pc:spChg chg="mod">
          <ac:chgData name="민정 이" userId="f90532483f468176" providerId="LiveId" clId="{0DBB7F3A-CEF5-469C-8B64-2C89B5ACCF22}" dt="2025-06-04T01:36:49.445" v="738" actId="1076"/>
          <ac:spMkLst>
            <pc:docMk/>
            <pc:sldMk cId="2346573048" sldId="286"/>
            <ac:spMk id="11" creationId="{9FDD50C1-A098-F30B-0FA2-0B7BBFCED34D}"/>
          </ac:spMkLst>
        </pc:spChg>
        <pc:spChg chg="mod">
          <ac:chgData name="민정 이" userId="f90532483f468176" providerId="LiveId" clId="{0DBB7F3A-CEF5-469C-8B64-2C89B5ACCF22}" dt="2025-06-04T01:37:26.203" v="981" actId="20577"/>
          <ac:spMkLst>
            <pc:docMk/>
            <pc:sldMk cId="2346573048" sldId="286"/>
            <ac:spMk id="12" creationId="{C5D75E69-7907-010E-A149-568A9D1DFD64}"/>
          </ac:spMkLst>
        </pc:spChg>
        <pc:spChg chg="mod">
          <ac:chgData name="민정 이" userId="f90532483f468176" providerId="LiveId" clId="{0DBB7F3A-CEF5-469C-8B64-2C89B5ACCF22}" dt="2025-06-04T01:37:03.681" v="850" actId="20577"/>
          <ac:spMkLst>
            <pc:docMk/>
            <pc:sldMk cId="2346573048" sldId="286"/>
            <ac:spMk id="13" creationId="{67AE29AF-A361-A1B5-E142-283BE565BBF2}"/>
          </ac:spMkLst>
        </pc:spChg>
        <pc:spChg chg="mod">
          <ac:chgData name="민정 이" userId="f90532483f468176" providerId="LiveId" clId="{0DBB7F3A-CEF5-469C-8B64-2C89B5ACCF22}" dt="2025-06-04T01:36:56.869" v="786" actId="20577"/>
          <ac:spMkLst>
            <pc:docMk/>
            <pc:sldMk cId="2346573048" sldId="286"/>
            <ac:spMk id="14" creationId="{5BD944D2-E253-984D-4926-6CF491F8997C}"/>
          </ac:spMkLst>
        </pc:spChg>
        <pc:spChg chg="mod">
          <ac:chgData name="민정 이" userId="f90532483f468176" providerId="LiveId" clId="{0DBB7F3A-CEF5-469C-8B64-2C89B5ACCF22}" dt="2025-06-04T01:36:27.681" v="734" actId="1076"/>
          <ac:spMkLst>
            <pc:docMk/>
            <pc:sldMk cId="2346573048" sldId="286"/>
            <ac:spMk id="19" creationId="{930C0114-9147-B08C-F935-D4211FDFB9CE}"/>
          </ac:spMkLst>
        </pc:spChg>
        <pc:spChg chg="mod">
          <ac:chgData name="민정 이" userId="f90532483f468176" providerId="LiveId" clId="{0DBB7F3A-CEF5-469C-8B64-2C89B5ACCF22}" dt="2025-06-04T01:36:20.625" v="730" actId="1076"/>
          <ac:spMkLst>
            <pc:docMk/>
            <pc:sldMk cId="2346573048" sldId="286"/>
            <ac:spMk id="20" creationId="{08EEA75C-35CC-C410-A31A-559F510C70F7}"/>
          </ac:spMkLst>
        </pc:spChg>
        <pc:spChg chg="mod">
          <ac:chgData name="민정 이" userId="f90532483f468176" providerId="LiveId" clId="{0DBB7F3A-CEF5-469C-8B64-2C89B5ACCF22}" dt="2025-06-04T01:36:13.240" v="727" actId="1076"/>
          <ac:spMkLst>
            <pc:docMk/>
            <pc:sldMk cId="2346573048" sldId="286"/>
            <ac:spMk id="21" creationId="{4A82B808-5A4D-A894-9F4A-01B9B70C516E}"/>
          </ac:spMkLst>
        </pc:spChg>
        <pc:spChg chg="mod">
          <ac:chgData name="민정 이" userId="f90532483f468176" providerId="LiveId" clId="{0DBB7F3A-CEF5-469C-8B64-2C89B5ACCF22}" dt="2025-06-04T01:36:24.523" v="732" actId="1076"/>
          <ac:spMkLst>
            <pc:docMk/>
            <pc:sldMk cId="2346573048" sldId="286"/>
            <ac:spMk id="22" creationId="{2DEF5077-36F6-F32F-0F3B-A088AD777D7C}"/>
          </ac:spMkLst>
        </pc:spChg>
        <pc:grpChg chg="add mod">
          <ac:chgData name="민정 이" userId="f90532483f468176" providerId="LiveId" clId="{0DBB7F3A-CEF5-469C-8B64-2C89B5ACCF22}" dt="2025-06-04T01:36:40.739" v="737" actId="1076"/>
          <ac:grpSpMkLst>
            <pc:docMk/>
            <pc:sldMk cId="2346573048" sldId="286"/>
            <ac:grpSpMk id="16" creationId="{9E38260F-A30B-A000-4E10-F389121B3DFB}"/>
          </ac:grpSpMkLst>
        </pc:grpChg>
        <pc:picChg chg="mod">
          <ac:chgData name="민정 이" userId="f90532483f468176" providerId="LiveId" clId="{0DBB7F3A-CEF5-469C-8B64-2C89B5ACCF22}" dt="2025-06-04T01:37:07.125" v="853" actId="1076"/>
          <ac:picMkLst>
            <pc:docMk/>
            <pc:sldMk cId="2346573048" sldId="286"/>
            <ac:picMk id="4" creationId="{DF0A5297-16E8-A896-75F3-5E1113058603}"/>
          </ac:picMkLst>
        </pc:picChg>
        <pc:picChg chg="del">
          <ac:chgData name="민정 이" userId="f90532483f468176" providerId="LiveId" clId="{0DBB7F3A-CEF5-469C-8B64-2C89B5ACCF22}" dt="2025-06-04T01:35:58.521" v="719" actId="478"/>
          <ac:picMkLst>
            <pc:docMk/>
            <pc:sldMk cId="2346573048" sldId="286"/>
            <ac:picMk id="10" creationId="{D03A97C8-7F09-FA37-AD6A-EDED8024B330}"/>
          </ac:picMkLst>
        </pc:picChg>
        <pc:picChg chg="mod">
          <ac:chgData name="민정 이" userId="f90532483f468176" providerId="LiveId" clId="{0DBB7F3A-CEF5-469C-8B64-2C89B5ACCF22}" dt="2025-06-04T01:35:59.049" v="720"/>
          <ac:picMkLst>
            <pc:docMk/>
            <pc:sldMk cId="2346573048" sldId="286"/>
            <ac:picMk id="17" creationId="{55E82CA3-5D24-CB20-92BA-0AB23821F899}"/>
          </ac:picMkLst>
        </pc:picChg>
        <pc:picChg chg="mod">
          <ac:chgData name="민정 이" userId="f90532483f468176" providerId="LiveId" clId="{0DBB7F3A-CEF5-469C-8B64-2C89B5ACCF22}" dt="2025-06-04T01:36:29.962" v="735" actId="1076"/>
          <ac:picMkLst>
            <pc:docMk/>
            <pc:sldMk cId="2346573048" sldId="286"/>
            <ac:picMk id="18" creationId="{848B98D9-8E94-7BDB-C052-C37706B9DE06}"/>
          </ac:picMkLst>
        </pc:picChg>
      </pc:sldChg>
      <pc:sldChg chg="addSp delSp modSp add mod ord setBg">
        <pc:chgData name="민정 이" userId="f90532483f468176" providerId="LiveId" clId="{0DBB7F3A-CEF5-469C-8B64-2C89B5ACCF22}" dt="2025-06-04T01:41:55.689" v="1723" actId="21"/>
        <pc:sldMkLst>
          <pc:docMk/>
          <pc:sldMk cId="77318858" sldId="287"/>
        </pc:sldMkLst>
        <pc:spChg chg="mod">
          <ac:chgData name="민정 이" userId="f90532483f468176" providerId="LiveId" clId="{0DBB7F3A-CEF5-469C-8B64-2C89B5ACCF22}" dt="2025-06-04T01:41:54.848" v="1722" actId="20577"/>
          <ac:spMkLst>
            <pc:docMk/>
            <pc:sldMk cId="77318858" sldId="287"/>
            <ac:spMk id="31" creationId="{4AA9C5CD-1F5D-81FD-3C70-7F45A350EA1C}"/>
          </ac:spMkLst>
        </pc:spChg>
        <pc:spChg chg="mod">
          <ac:chgData name="민정 이" userId="f90532483f468176" providerId="LiveId" clId="{0DBB7F3A-CEF5-469C-8B64-2C89B5ACCF22}" dt="2025-06-04T01:41:45.033" v="1674" actId="20577"/>
          <ac:spMkLst>
            <pc:docMk/>
            <pc:sldMk cId="77318858" sldId="287"/>
            <ac:spMk id="32" creationId="{5D7894BE-F929-CF8C-DE7D-ABDB0669104A}"/>
          </ac:spMkLst>
        </pc:spChg>
        <pc:spChg chg="mod">
          <ac:chgData name="민정 이" userId="f90532483f468176" providerId="LiveId" clId="{0DBB7F3A-CEF5-469C-8B64-2C89B5ACCF22}" dt="2025-06-04T01:41:38.441" v="1667" actId="20577"/>
          <ac:spMkLst>
            <pc:docMk/>
            <pc:sldMk cId="77318858" sldId="287"/>
            <ac:spMk id="33" creationId="{358651A2-2F28-0194-942D-DE82E8F9C0E6}"/>
          </ac:spMkLst>
        </pc:spChg>
        <pc:spChg chg="mod">
          <ac:chgData name="민정 이" userId="f90532483f468176" providerId="LiveId" clId="{0DBB7F3A-CEF5-469C-8B64-2C89B5ACCF22}" dt="2025-06-04T01:41:26.309" v="1598" actId="20577"/>
          <ac:spMkLst>
            <pc:docMk/>
            <pc:sldMk cId="77318858" sldId="287"/>
            <ac:spMk id="34" creationId="{570EEF43-1B35-51FC-5981-1EE4068593E0}"/>
          </ac:spMkLst>
        </pc:spChg>
        <pc:spChg chg="mod">
          <ac:chgData name="민정 이" userId="f90532483f468176" providerId="LiveId" clId="{0DBB7F3A-CEF5-469C-8B64-2C89B5ACCF22}" dt="2025-06-04T01:41:18.589" v="1561" actId="20577"/>
          <ac:spMkLst>
            <pc:docMk/>
            <pc:sldMk cId="77318858" sldId="287"/>
            <ac:spMk id="35" creationId="{9F3F0BFE-90FF-97A7-56A4-80AD95FC92B8}"/>
          </ac:spMkLst>
        </pc:spChg>
        <pc:spChg chg="mod">
          <ac:chgData name="민정 이" userId="f90532483f468176" providerId="LiveId" clId="{0DBB7F3A-CEF5-469C-8B64-2C89B5ACCF22}" dt="2025-06-04T01:41:10.477" v="1531" actId="20577"/>
          <ac:spMkLst>
            <pc:docMk/>
            <pc:sldMk cId="77318858" sldId="287"/>
            <ac:spMk id="36" creationId="{9AD1DB72-F905-04B8-CB42-CFBEA699DB09}"/>
          </ac:spMkLst>
        </pc:spChg>
        <pc:spChg chg="mod">
          <ac:chgData name="민정 이" userId="f90532483f468176" providerId="LiveId" clId="{0DBB7F3A-CEF5-469C-8B64-2C89B5ACCF22}" dt="2025-06-04T01:40:38.128" v="1399" actId="20577"/>
          <ac:spMkLst>
            <pc:docMk/>
            <pc:sldMk cId="77318858" sldId="287"/>
            <ac:spMk id="37" creationId="{7E698AAC-A64A-7496-F808-BD86A516C8E5}"/>
          </ac:spMkLst>
        </pc:spChg>
        <pc:spChg chg="mod">
          <ac:chgData name="민정 이" userId="f90532483f468176" providerId="LiveId" clId="{0DBB7F3A-CEF5-469C-8B64-2C89B5ACCF22}" dt="2025-06-04T01:40:19.498" v="1237" actId="20577"/>
          <ac:spMkLst>
            <pc:docMk/>
            <pc:sldMk cId="77318858" sldId="287"/>
            <ac:spMk id="38" creationId="{66EA9EBA-B1C1-A9F0-0DE1-F9DB050BB38D}"/>
          </ac:spMkLst>
        </pc:spChg>
        <pc:spChg chg="mod">
          <ac:chgData name="민정 이" userId="f90532483f468176" providerId="LiveId" clId="{0DBB7F3A-CEF5-469C-8B64-2C89B5ACCF22}" dt="2025-06-04T01:40:10.003" v="1212" actId="20577"/>
          <ac:spMkLst>
            <pc:docMk/>
            <pc:sldMk cId="77318858" sldId="287"/>
            <ac:spMk id="39" creationId="{0F8C70DE-7E75-1D7E-C9E3-B8C9B528606F}"/>
          </ac:spMkLst>
        </pc:spChg>
        <pc:spChg chg="mod">
          <ac:chgData name="민정 이" userId="f90532483f468176" providerId="LiveId" clId="{0DBB7F3A-CEF5-469C-8B64-2C89B5ACCF22}" dt="2025-06-04T01:39:50.983" v="1142" actId="20577"/>
          <ac:spMkLst>
            <pc:docMk/>
            <pc:sldMk cId="77318858" sldId="287"/>
            <ac:spMk id="40" creationId="{203FF9EA-848B-D927-88D6-DA4BD86C369A}"/>
          </ac:spMkLst>
        </pc:spChg>
        <pc:spChg chg="mod">
          <ac:chgData name="민정 이" userId="f90532483f468176" providerId="LiveId" clId="{0DBB7F3A-CEF5-469C-8B64-2C89B5ACCF22}" dt="2025-06-04T01:39:42.701" v="1117" actId="20577"/>
          <ac:spMkLst>
            <pc:docMk/>
            <pc:sldMk cId="77318858" sldId="287"/>
            <ac:spMk id="41" creationId="{CB94ED76-4F9C-FFFD-1A91-48400B75D422}"/>
          </ac:spMkLst>
        </pc:spChg>
        <pc:spChg chg="mod">
          <ac:chgData name="민정 이" userId="f90532483f468176" providerId="LiveId" clId="{0DBB7F3A-CEF5-469C-8B64-2C89B5ACCF22}" dt="2025-06-04T01:39:11.838" v="1031" actId="20577"/>
          <ac:spMkLst>
            <pc:docMk/>
            <pc:sldMk cId="77318858" sldId="287"/>
            <ac:spMk id="42" creationId="{B1A388B1-935E-FD9E-6DB6-D90207F1E83D}"/>
          </ac:spMkLst>
        </pc:spChg>
        <pc:spChg chg="mod">
          <ac:chgData name="민정 이" userId="f90532483f468176" providerId="LiveId" clId="{0DBB7F3A-CEF5-469C-8B64-2C89B5ACCF22}" dt="2025-06-04T01:39:02.989" v="1008" actId="20577"/>
          <ac:spMkLst>
            <pc:docMk/>
            <pc:sldMk cId="77318858" sldId="287"/>
            <ac:spMk id="43" creationId="{9C7E676B-849D-2B68-D0E8-54F485267056}"/>
          </ac:spMkLst>
        </pc:spChg>
        <pc:spChg chg="mod">
          <ac:chgData name="민정 이" userId="f90532483f468176" providerId="LiveId" clId="{0DBB7F3A-CEF5-469C-8B64-2C89B5ACCF22}" dt="2025-06-04T01:38:58.262" v="1000" actId="20577"/>
          <ac:spMkLst>
            <pc:docMk/>
            <pc:sldMk cId="77318858" sldId="287"/>
            <ac:spMk id="44" creationId="{46013189-B251-DDD1-8200-231AE0ED6927}"/>
          </ac:spMkLst>
        </pc:spChg>
        <pc:spChg chg="mod">
          <ac:chgData name="민정 이" userId="f90532483f468176" providerId="LiveId" clId="{0DBB7F3A-CEF5-469C-8B64-2C89B5ACCF22}" dt="2025-06-04T01:41:05.364" v="1521" actId="20577"/>
          <ac:spMkLst>
            <pc:docMk/>
            <pc:sldMk cId="77318858" sldId="287"/>
            <ac:spMk id="45" creationId="{938C732E-FC2F-9312-F0B1-7C86288502B0}"/>
          </ac:spMkLst>
        </pc:spChg>
        <pc:spChg chg="mod">
          <ac:chgData name="민정 이" userId="f90532483f468176" providerId="LiveId" clId="{0DBB7F3A-CEF5-469C-8B64-2C89B5ACCF22}" dt="2025-06-04T01:40:50.313" v="1454" actId="20577"/>
          <ac:spMkLst>
            <pc:docMk/>
            <pc:sldMk cId="77318858" sldId="287"/>
            <ac:spMk id="46" creationId="{6D001E52-C655-D1E5-E28C-4309368D0855}"/>
          </ac:spMkLst>
        </pc:spChg>
        <pc:picChg chg="mod">
          <ac:chgData name="민정 이" userId="f90532483f468176" providerId="LiveId" clId="{0DBB7F3A-CEF5-469C-8B64-2C89B5ACCF22}" dt="2025-06-04T01:39:05.006" v="1010" actId="1076"/>
          <ac:picMkLst>
            <pc:docMk/>
            <pc:sldMk cId="77318858" sldId="287"/>
            <ac:picMk id="26" creationId="{B5C000D3-2637-C3F0-85C9-D760AE449637}"/>
          </ac:picMkLst>
        </pc:picChg>
        <pc:picChg chg="add del mod">
          <ac:chgData name="민정 이" userId="f90532483f468176" providerId="LiveId" clId="{0DBB7F3A-CEF5-469C-8B64-2C89B5ACCF22}" dt="2025-06-04T01:40:38.862" v="1400" actId="478"/>
          <ac:picMkLst>
            <pc:docMk/>
            <pc:sldMk cId="77318858" sldId="287"/>
            <ac:picMk id="48" creationId="{ED52EBFF-427C-6B37-B796-568780D09713}"/>
          </ac:picMkLst>
        </pc:picChg>
        <pc:picChg chg="add del mod">
          <ac:chgData name="민정 이" userId="f90532483f468176" providerId="LiveId" clId="{0DBB7F3A-CEF5-469C-8B64-2C89B5ACCF22}" dt="2025-06-04T01:41:55.689" v="1723" actId="21"/>
          <ac:picMkLst>
            <pc:docMk/>
            <pc:sldMk cId="77318858" sldId="287"/>
            <ac:picMk id="49" creationId="{AF198D70-7CF4-2B14-E6F4-090E91929640}"/>
          </ac:picMkLst>
        </pc:picChg>
      </pc:sldChg>
      <pc:sldChg chg="addSp delSp modSp add mod setBg">
        <pc:chgData name="민정 이" userId="f90532483f468176" providerId="LiveId" clId="{0DBB7F3A-CEF5-469C-8B64-2C89B5ACCF22}" dt="2025-06-04T01:54:44.629" v="2427" actId="20577"/>
        <pc:sldMkLst>
          <pc:docMk/>
          <pc:sldMk cId="480542349" sldId="288"/>
        </pc:sldMkLst>
        <pc:spChg chg="mod">
          <ac:chgData name="민정 이" userId="f90532483f468176" providerId="LiveId" clId="{0DBB7F3A-CEF5-469C-8B64-2C89B5ACCF22}" dt="2025-06-04T01:53:15.500" v="2285" actId="1076"/>
          <ac:spMkLst>
            <pc:docMk/>
            <pc:sldMk cId="480542349" sldId="288"/>
            <ac:spMk id="11" creationId="{221284B6-C9BB-19A0-7824-75E76CB88413}"/>
          </ac:spMkLst>
        </pc:spChg>
        <pc:spChg chg="mod">
          <ac:chgData name="민정 이" userId="f90532483f468176" providerId="LiveId" clId="{0DBB7F3A-CEF5-469C-8B64-2C89B5ACCF22}" dt="2025-06-04T01:53:30.433" v="2333" actId="20577"/>
          <ac:spMkLst>
            <pc:docMk/>
            <pc:sldMk cId="480542349" sldId="288"/>
            <ac:spMk id="12" creationId="{4BE44E4E-0793-5181-990F-F735F24124AF}"/>
          </ac:spMkLst>
        </pc:spChg>
        <pc:spChg chg="mod">
          <ac:chgData name="민정 이" userId="f90532483f468176" providerId="LiveId" clId="{0DBB7F3A-CEF5-469C-8B64-2C89B5ACCF22}" dt="2025-06-04T01:54:44.629" v="2427" actId="20577"/>
          <ac:spMkLst>
            <pc:docMk/>
            <pc:sldMk cId="480542349" sldId="288"/>
            <ac:spMk id="13" creationId="{C01304BC-8586-F48D-17CD-D2C963ED1AFA}"/>
          </ac:spMkLst>
        </pc:spChg>
        <pc:spChg chg="mod">
          <ac:chgData name="민정 이" userId="f90532483f468176" providerId="LiveId" clId="{0DBB7F3A-CEF5-469C-8B64-2C89B5ACCF22}" dt="2025-06-04T01:53:20.239" v="2286" actId="1076"/>
          <ac:spMkLst>
            <pc:docMk/>
            <pc:sldMk cId="480542349" sldId="288"/>
            <ac:spMk id="14" creationId="{D84FC4CF-B7AE-5BF1-F5AD-E7354F200CF1}"/>
          </ac:spMkLst>
        </pc:spChg>
        <pc:graphicFrameChg chg="add mod modGraphic">
          <ac:chgData name="민정 이" userId="f90532483f468176" providerId="LiveId" clId="{0DBB7F3A-CEF5-469C-8B64-2C89B5ACCF22}" dt="2025-06-04T01:53:13.133" v="2284" actId="1076"/>
          <ac:graphicFrameMkLst>
            <pc:docMk/>
            <pc:sldMk cId="480542349" sldId="288"/>
            <ac:graphicFrameMk id="17" creationId="{B36B3FB3-6CA0-8024-EF8A-1DD21E3419F9}"/>
          </ac:graphicFrameMkLst>
        </pc:graphicFrameChg>
        <pc:picChg chg="del">
          <ac:chgData name="민정 이" userId="f90532483f468176" providerId="LiveId" clId="{0DBB7F3A-CEF5-469C-8B64-2C89B5ACCF22}" dt="2025-06-04T01:47:54.730" v="1878" actId="478"/>
          <ac:picMkLst>
            <pc:docMk/>
            <pc:sldMk cId="480542349" sldId="288"/>
            <ac:picMk id="10" creationId="{144612E8-45B7-9215-E3F7-CCFBD2104795}"/>
          </ac:picMkLst>
        </pc:picChg>
        <pc:picChg chg="add del mod modCrop">
          <ac:chgData name="민정 이" userId="f90532483f468176" providerId="LiveId" clId="{0DBB7F3A-CEF5-469C-8B64-2C89B5ACCF22}" dt="2025-06-04T01:51:23.776" v="2273" actId="478"/>
          <ac:picMkLst>
            <pc:docMk/>
            <pc:sldMk cId="480542349" sldId="288"/>
            <ac:picMk id="16" creationId="{4B255C62-E42E-D5E6-639F-E84B84F801DA}"/>
          </ac:picMkLst>
        </pc:picChg>
      </pc:sldChg>
      <pc:sldChg chg="addSp delSp modSp add mod setBg">
        <pc:chgData name="민정 이" userId="f90532483f468176" providerId="LiveId" clId="{0DBB7F3A-CEF5-469C-8B64-2C89B5ACCF22}" dt="2025-06-04T02:08:17.250" v="2901" actId="1076"/>
        <pc:sldMkLst>
          <pc:docMk/>
          <pc:sldMk cId="1162963177" sldId="289"/>
        </pc:sldMkLst>
        <pc:spChg chg="mod">
          <ac:chgData name="민정 이" userId="f90532483f468176" providerId="LiveId" clId="{0DBB7F3A-CEF5-469C-8B64-2C89B5ACCF22}" dt="2025-06-04T01:56:25.924" v="2443" actId="1076"/>
          <ac:spMkLst>
            <pc:docMk/>
            <pc:sldMk cId="1162963177" sldId="289"/>
            <ac:spMk id="11" creationId="{5F68B622-D1CB-974C-2E59-64AFEAB74814}"/>
          </ac:spMkLst>
        </pc:spChg>
        <pc:spChg chg="mod">
          <ac:chgData name="민정 이" userId="f90532483f468176" providerId="LiveId" clId="{0DBB7F3A-CEF5-469C-8B64-2C89B5ACCF22}" dt="2025-06-04T01:57:32.825" v="2546" actId="20577"/>
          <ac:spMkLst>
            <pc:docMk/>
            <pc:sldMk cId="1162963177" sldId="289"/>
            <ac:spMk id="12" creationId="{E9D15666-0CA8-087E-93DB-8BB54DDEAE69}"/>
          </ac:spMkLst>
        </pc:spChg>
        <pc:spChg chg="mod">
          <ac:chgData name="민정 이" userId="f90532483f468176" providerId="LiveId" clId="{0DBB7F3A-CEF5-469C-8B64-2C89B5ACCF22}" dt="2025-06-04T02:08:08.321" v="2898" actId="20577"/>
          <ac:spMkLst>
            <pc:docMk/>
            <pc:sldMk cId="1162963177" sldId="289"/>
            <ac:spMk id="13" creationId="{1404AF24-1669-48AB-F148-E75D19BA717A}"/>
          </ac:spMkLst>
        </pc:spChg>
        <pc:spChg chg="mod">
          <ac:chgData name="민정 이" userId="f90532483f468176" providerId="LiveId" clId="{0DBB7F3A-CEF5-469C-8B64-2C89B5ACCF22}" dt="2025-06-04T01:56:40.175" v="2489" actId="1076"/>
          <ac:spMkLst>
            <pc:docMk/>
            <pc:sldMk cId="1162963177" sldId="289"/>
            <ac:spMk id="14" creationId="{D23246BD-A91D-0E46-25A0-8BFB23A13667}"/>
          </ac:spMkLst>
        </pc:spChg>
        <pc:picChg chg="mod">
          <ac:chgData name="민정 이" userId="f90532483f468176" providerId="LiveId" clId="{0DBB7F3A-CEF5-469C-8B64-2C89B5ACCF22}" dt="2025-06-04T01:57:26.635" v="2512" actId="1076"/>
          <ac:picMkLst>
            <pc:docMk/>
            <pc:sldMk cId="1162963177" sldId="289"/>
            <ac:picMk id="4" creationId="{77AA87A7-E96D-00B0-0FFE-4CF6B44F9B5C}"/>
          </ac:picMkLst>
        </pc:picChg>
        <pc:picChg chg="del">
          <ac:chgData name="민정 이" userId="f90532483f468176" providerId="LiveId" clId="{0DBB7F3A-CEF5-469C-8B64-2C89B5ACCF22}" dt="2025-06-04T01:56:58.075" v="2508" actId="478"/>
          <ac:picMkLst>
            <pc:docMk/>
            <pc:sldMk cId="1162963177" sldId="289"/>
            <ac:picMk id="9" creationId="{034CE6B1-4D20-9EF6-10C2-E2AB911001E9}"/>
          </ac:picMkLst>
        </pc:picChg>
        <pc:picChg chg="del">
          <ac:chgData name="민정 이" userId="f90532483f468176" providerId="LiveId" clId="{0DBB7F3A-CEF5-469C-8B64-2C89B5ACCF22}" dt="2025-06-04T01:56:00.142" v="2434" actId="478"/>
          <ac:picMkLst>
            <pc:docMk/>
            <pc:sldMk cId="1162963177" sldId="289"/>
            <ac:picMk id="10" creationId="{19A7DA2F-0FC0-8B52-DD44-5CD4A5A3E529}"/>
          </ac:picMkLst>
        </pc:picChg>
        <pc:picChg chg="add del mod modCrop">
          <ac:chgData name="민정 이" userId="f90532483f468176" providerId="LiveId" clId="{0DBB7F3A-CEF5-469C-8B64-2C89B5ACCF22}" dt="2025-06-04T02:08:01.162" v="2894" actId="478"/>
          <ac:picMkLst>
            <pc:docMk/>
            <pc:sldMk cId="1162963177" sldId="289"/>
            <ac:picMk id="16" creationId="{3CEEEA9C-57A9-1201-D23B-712F85061F4E}"/>
          </ac:picMkLst>
        </pc:picChg>
        <pc:picChg chg="add mod">
          <ac:chgData name="민정 이" userId="f90532483f468176" providerId="LiveId" clId="{0DBB7F3A-CEF5-469C-8B64-2C89B5ACCF22}" dt="2025-06-04T02:08:17.250" v="2901" actId="1076"/>
          <ac:picMkLst>
            <pc:docMk/>
            <pc:sldMk cId="1162963177" sldId="289"/>
            <ac:picMk id="18" creationId="{6CA4860F-2528-95F5-782E-44043E63BD22}"/>
          </ac:picMkLst>
        </pc:picChg>
      </pc:sldChg>
      <pc:sldChg chg="add del ord setBg">
        <pc:chgData name="민정 이" userId="f90532483f468176" providerId="LiveId" clId="{0DBB7F3A-CEF5-469C-8B64-2C89B5ACCF22}" dt="2025-06-04T01:55:50.143" v="2432" actId="47"/>
        <pc:sldMkLst>
          <pc:docMk/>
          <pc:sldMk cId="3748660391" sldId="289"/>
        </pc:sldMkLst>
      </pc:sldChg>
      <pc:sldChg chg="addSp delSp modSp add mod setBg">
        <pc:chgData name="민정 이" userId="f90532483f468176" providerId="LiveId" clId="{0DBB7F3A-CEF5-469C-8B64-2C89B5ACCF22}" dt="2025-06-04T02:00:01.487" v="2807" actId="20577"/>
        <pc:sldMkLst>
          <pc:docMk/>
          <pc:sldMk cId="3728017105" sldId="290"/>
        </pc:sldMkLst>
        <pc:spChg chg="del">
          <ac:chgData name="민정 이" userId="f90532483f468176" providerId="LiveId" clId="{0DBB7F3A-CEF5-469C-8B64-2C89B5ACCF22}" dt="2025-06-04T01:59:39.525" v="2793" actId="478"/>
          <ac:spMkLst>
            <pc:docMk/>
            <pc:sldMk cId="3728017105" sldId="290"/>
            <ac:spMk id="12" creationId="{898D2C58-7405-9B02-D047-0DE4D719BDEB}"/>
          </ac:spMkLst>
        </pc:spChg>
        <pc:spChg chg="mod">
          <ac:chgData name="민정 이" userId="f90532483f468176" providerId="LiveId" clId="{0DBB7F3A-CEF5-469C-8B64-2C89B5ACCF22}" dt="2025-06-04T01:59:51.422" v="2798" actId="1076"/>
          <ac:spMkLst>
            <pc:docMk/>
            <pc:sldMk cId="3728017105" sldId="290"/>
            <ac:spMk id="13" creationId="{D482C655-9ADC-4602-7F5C-77BBE263C2D9}"/>
          </ac:spMkLst>
        </pc:spChg>
        <pc:spChg chg="mod">
          <ac:chgData name="민정 이" userId="f90532483f468176" providerId="LiveId" clId="{0DBB7F3A-CEF5-469C-8B64-2C89B5ACCF22}" dt="2025-06-04T01:59:46.629" v="2795" actId="1076"/>
          <ac:spMkLst>
            <pc:docMk/>
            <pc:sldMk cId="3728017105" sldId="290"/>
            <ac:spMk id="14" creationId="{BE5FDC10-6D02-A9AD-3506-E1E869286F17}"/>
          </ac:spMkLst>
        </pc:spChg>
        <pc:spChg chg="mod">
          <ac:chgData name="민정 이" userId="f90532483f468176" providerId="LiveId" clId="{0DBB7F3A-CEF5-469C-8B64-2C89B5ACCF22}" dt="2025-06-04T01:59:27.174" v="2792" actId="20577"/>
          <ac:spMkLst>
            <pc:docMk/>
            <pc:sldMk cId="3728017105" sldId="290"/>
            <ac:spMk id="15" creationId="{4681E67D-AD58-61BF-1C27-6E315583A5CC}"/>
          </ac:spMkLst>
        </pc:spChg>
        <pc:spChg chg="mod">
          <ac:chgData name="민정 이" userId="f90532483f468176" providerId="LiveId" clId="{0DBB7F3A-CEF5-469C-8B64-2C89B5ACCF22}" dt="2025-06-04T02:00:01.487" v="2807" actId="20577"/>
          <ac:spMkLst>
            <pc:docMk/>
            <pc:sldMk cId="3728017105" sldId="290"/>
            <ac:spMk id="16" creationId="{4E0EB2A7-368D-35C3-60A6-94D3D3538659}"/>
          </ac:spMkLst>
        </pc:spChg>
        <pc:spChg chg="mod">
          <ac:chgData name="민정 이" userId="f90532483f468176" providerId="LiveId" clId="{0DBB7F3A-CEF5-469C-8B64-2C89B5ACCF22}" dt="2025-06-04T01:58:00.708" v="2590" actId="20577"/>
          <ac:spMkLst>
            <pc:docMk/>
            <pc:sldMk cId="3728017105" sldId="290"/>
            <ac:spMk id="17" creationId="{C9328E78-1139-AD53-2A1F-6B1E41F3BD52}"/>
          </ac:spMkLst>
        </pc:spChg>
        <pc:grpChg chg="add mod">
          <ac:chgData name="민정 이" userId="f90532483f468176" providerId="LiveId" clId="{0DBB7F3A-CEF5-469C-8B64-2C89B5ACCF22}" dt="2025-06-04T01:58:48.836" v="2607" actId="1076"/>
          <ac:grpSpMkLst>
            <pc:docMk/>
            <pc:sldMk cId="3728017105" sldId="290"/>
            <ac:grpSpMk id="21" creationId="{EC1E28A1-BDBA-C11C-F033-DE0C9D0EC27A}"/>
          </ac:grpSpMkLst>
        </pc:grpChg>
        <pc:picChg chg="mod">
          <ac:chgData name="민정 이" userId="f90532483f468176" providerId="LiveId" clId="{0DBB7F3A-CEF5-469C-8B64-2C89B5ACCF22}" dt="2025-06-04T01:59:49.232" v="2797" actId="1076"/>
          <ac:picMkLst>
            <pc:docMk/>
            <pc:sldMk cId="3728017105" sldId="290"/>
            <ac:picMk id="4" creationId="{18E1593D-78AF-00B7-0C5A-242A3DA25480}"/>
          </ac:picMkLst>
        </pc:picChg>
        <pc:picChg chg="del">
          <ac:chgData name="민정 이" userId="f90532483f468176" providerId="LiveId" clId="{0DBB7F3A-CEF5-469C-8B64-2C89B5ACCF22}" dt="2025-06-04T01:58:03.304" v="2592" actId="478"/>
          <ac:picMkLst>
            <pc:docMk/>
            <pc:sldMk cId="3728017105" sldId="290"/>
            <ac:picMk id="9" creationId="{2ABA21B0-7B31-736D-8130-938E97213E14}"/>
          </ac:picMkLst>
        </pc:picChg>
        <pc:picChg chg="del">
          <ac:chgData name="민정 이" userId="f90532483f468176" providerId="LiveId" clId="{0DBB7F3A-CEF5-469C-8B64-2C89B5ACCF22}" dt="2025-06-04T01:58:01.582" v="2591" actId="478"/>
          <ac:picMkLst>
            <pc:docMk/>
            <pc:sldMk cId="3728017105" sldId="290"/>
            <ac:picMk id="10" creationId="{C11C383E-7902-2693-BAC2-2A174A62D74C}"/>
          </ac:picMkLst>
        </pc:picChg>
        <pc:picChg chg="add mod modCrop">
          <ac:chgData name="민정 이" userId="f90532483f468176" providerId="LiveId" clId="{0DBB7F3A-CEF5-469C-8B64-2C89B5ACCF22}" dt="2025-06-04T01:58:47.117" v="2606" actId="164"/>
          <ac:picMkLst>
            <pc:docMk/>
            <pc:sldMk cId="3728017105" sldId="290"/>
            <ac:picMk id="19" creationId="{C7BA42C7-F7DD-A34F-E650-934C3856D38B}"/>
          </ac:picMkLst>
        </pc:picChg>
        <pc:picChg chg="add mod modCrop">
          <ac:chgData name="민정 이" userId="f90532483f468176" providerId="LiveId" clId="{0DBB7F3A-CEF5-469C-8B64-2C89B5ACCF22}" dt="2025-06-04T01:58:47.117" v="2606" actId="164"/>
          <ac:picMkLst>
            <pc:docMk/>
            <pc:sldMk cId="3728017105" sldId="290"/>
            <ac:picMk id="20" creationId="{A8E971C6-253E-E0AD-483C-8AC7C1B13849}"/>
          </ac:picMkLst>
        </pc:picChg>
      </pc:sldChg>
      <pc:sldChg chg="addSp modSp add mod">
        <pc:chgData name="민정 이" userId="f90532483f468176" providerId="LiveId" clId="{0DBB7F3A-CEF5-469C-8B64-2C89B5ACCF22}" dt="2025-06-04T02:01:26.262" v="2891" actId="1076"/>
        <pc:sldMkLst>
          <pc:docMk/>
          <pc:sldMk cId="155041803" sldId="291"/>
        </pc:sldMkLst>
        <pc:spChg chg="add mod">
          <ac:chgData name="민정 이" userId="f90532483f468176" providerId="LiveId" clId="{0DBB7F3A-CEF5-469C-8B64-2C89B5ACCF22}" dt="2025-06-04T02:01:26.262" v="2891" actId="1076"/>
          <ac:spMkLst>
            <pc:docMk/>
            <pc:sldMk cId="155041803" sldId="291"/>
            <ac:spMk id="9" creationId="{DEC8A300-0F16-174D-6C62-9B548569BB0A}"/>
          </ac:spMkLst>
        </pc:spChg>
        <pc:spChg chg="mod">
          <ac:chgData name="민정 이" userId="f90532483f468176" providerId="LiveId" clId="{0DBB7F3A-CEF5-469C-8B64-2C89B5ACCF22}" dt="2025-06-04T02:01:17.689" v="2888" actId="20577"/>
          <ac:spMkLst>
            <pc:docMk/>
            <pc:sldMk cId="155041803" sldId="291"/>
            <ac:spMk id="28" creationId="{D457FB1B-DB3E-239C-4D90-B9B3F310EB85}"/>
          </ac:spMkLst>
        </pc:spChg>
        <pc:spChg chg="mod">
          <ac:chgData name="민정 이" userId="f90532483f468176" providerId="LiveId" clId="{0DBB7F3A-CEF5-469C-8B64-2C89B5ACCF22}" dt="2025-06-04T02:01:04.952" v="2818" actId="20577"/>
          <ac:spMkLst>
            <pc:docMk/>
            <pc:sldMk cId="155041803" sldId="291"/>
            <ac:spMk id="29" creationId="{B0CDB3D2-81AE-6831-4F32-B9F24D13AD5F}"/>
          </ac:spMkLst>
        </pc:spChg>
      </pc:sldChg>
      <pc:sldMasterChg chg="delSldLayout">
        <pc:chgData name="민정 이" userId="f90532483f468176" providerId="LiveId" clId="{0DBB7F3A-CEF5-469C-8B64-2C89B5ACCF22}" dt="2025-06-04T02:01:29.650" v="2892" actId="2696"/>
        <pc:sldMasterMkLst>
          <pc:docMk/>
          <pc:sldMasterMk cId="0" sldId="2147483648"/>
        </pc:sldMasterMkLst>
        <pc:sldLayoutChg chg="del">
          <pc:chgData name="민정 이" userId="f90532483f468176" providerId="LiveId" clId="{0DBB7F3A-CEF5-469C-8B64-2C89B5ACCF22}" dt="2025-06-04T02:01:29.650" v="2892" actId="2696"/>
          <pc:sldLayoutMkLst>
            <pc:docMk/>
            <pc:sldMasterMk cId="0" sldId="2147483648"/>
            <pc:sldLayoutMk cId="3655720906" sldId="2147483660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55FB50-B3BD-4502-A304-F6EB339D61C8}" type="datetimeFigureOut">
              <a:rPr lang="ko-KR" altLang="en-US" smtClean="0"/>
              <a:t>2025-06-04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0840BF-0734-43EC-8731-37EDC62EBF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543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17" Type="http://schemas.openxmlformats.org/officeDocument/2006/relationships/image" Target="../media/image34.png"/><Relationship Id="rId2" Type="http://schemas.openxmlformats.org/officeDocument/2006/relationships/image" Target="../media/image1.png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5" Type="http://schemas.openxmlformats.org/officeDocument/2006/relationships/image" Target="../media/image32.png"/><Relationship Id="rId10" Type="http://schemas.openxmlformats.org/officeDocument/2006/relationships/image" Target="../media/image27.png"/><Relationship Id="rId4" Type="http://schemas.openxmlformats.org/officeDocument/2006/relationships/image" Target="../media/image3.png"/><Relationship Id="rId9" Type="http://schemas.openxmlformats.org/officeDocument/2006/relationships/image" Target="../media/image26.png"/><Relationship Id="rId14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A65F3B-BFB9-59BD-3E60-A1FBF0F78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18248C9-DDF3-C44B-8C72-2B02BC55E138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D3BBEFC0-74A5-5693-2366-D276E2C03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0" y="27051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8A2655FE-D238-92E3-AED2-77BD2F57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0" y="2717800"/>
            <a:ext cx="8661400" cy="8877300"/>
          </a:xfrm>
          <a:prstGeom prst="rect">
            <a:avLst/>
          </a:prstGeom>
          <a:effectLst>
            <a:outerShdw blurRad="466322" dist="199741" dir="12600000">
              <a:srgbClr val="FFFFFF">
                <a:alpha val="5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01AE2875-30E6-3B92-3D93-E3BE25CA010C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7A759EEB-2CDC-530A-A494-B7E557E81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565F5DC-5B52-37E8-02B5-4B3DD5375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5EAB9316-A9E1-1402-B462-70EB7D411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31940D44-038D-837B-DDEB-B9459E8A2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id="15" name="Google Shape;184;p26" title="한국과미국_사망사고_음주운전징역_3년vs15년.png">
            <a:extLst>
              <a:ext uri="{FF2B5EF4-FFF2-40B4-BE49-F238E27FC236}">
                <a16:creationId xmlns:a16="http://schemas.microsoft.com/office/drawing/2014/main" id="{1E246DFB-6629-0766-F388-871FA5543FF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rcRect t="15335" b="23809"/>
          <a:stretch>
            <a:fillRect/>
          </a:stretch>
        </p:blipFill>
        <p:spPr>
          <a:xfrm>
            <a:off x="457200" y="466441"/>
            <a:ext cx="9047707" cy="1370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85;p26" title="해외_음주운전당속.png">
            <a:extLst>
              <a:ext uri="{FF2B5EF4-FFF2-40B4-BE49-F238E27FC236}">
                <a16:creationId xmlns:a16="http://schemas.microsoft.com/office/drawing/2014/main" id="{A605C6F3-33B4-29CC-9660-4D347AEEE5CA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rcRect t="19129" r="746" b="26670"/>
          <a:stretch>
            <a:fillRect/>
          </a:stretch>
        </p:blipFill>
        <p:spPr>
          <a:xfrm>
            <a:off x="6019800" y="1854200"/>
            <a:ext cx="10131450" cy="1656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86;p26" title="해외_음주운전은_범죄_인식_초범에_면허박탈.png">
            <a:extLst>
              <a:ext uri="{FF2B5EF4-FFF2-40B4-BE49-F238E27FC236}">
                <a16:creationId xmlns:a16="http://schemas.microsoft.com/office/drawing/2014/main" id="{9462EB8D-14B0-7BFA-6DE2-0C93FDFBA9E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rcRect b="32547"/>
          <a:stretch>
            <a:fillRect/>
          </a:stretch>
        </p:blipFill>
        <p:spPr>
          <a:xfrm>
            <a:off x="685800" y="4195007"/>
            <a:ext cx="12324307" cy="97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6"/>
          <p:cNvPicPr preferRelativeResize="0"/>
          <p:nvPr/>
        </p:nvPicPr>
        <p:blipFill>
          <a:blip r:embed="rId8">
            <a:alphaModFix/>
          </a:blip>
          <a:srcRect l="2084" t="10469" r="6771" b="40577"/>
          <a:stretch>
            <a:fillRect/>
          </a:stretch>
        </p:blipFill>
        <p:spPr>
          <a:xfrm>
            <a:off x="1611004" y="5871245"/>
            <a:ext cx="13335000" cy="1370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8;p26">
            <a:extLst>
              <a:ext uri="{FF2B5EF4-FFF2-40B4-BE49-F238E27FC236}">
                <a16:creationId xmlns:a16="http://schemas.microsoft.com/office/drawing/2014/main" id="{152519B4-4710-3140-11E7-30CD909F1449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rcRect b="75883"/>
          <a:stretch>
            <a:fillRect/>
          </a:stretch>
        </p:blipFill>
        <p:spPr>
          <a:xfrm>
            <a:off x="8915400" y="7841301"/>
            <a:ext cx="8868146" cy="15284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52301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BE7D4-771A-B31E-F5AB-7B3B1C178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3B44D81-4D2D-E9F8-4623-489DEB840556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010FC06A-FD2B-BF20-09AE-3D4059B87E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29800" y="26416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7AA87A7-E96D-00B0-0FFE-4CF6B44F9B5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42500" y="2641600"/>
            <a:ext cx="8661400" cy="8877300"/>
          </a:xfrm>
          <a:prstGeom prst="rect">
            <a:avLst/>
          </a:prstGeom>
          <a:effectLst>
            <a:outerShdw blurRad="466322" dist="199741" dir="12600000">
              <a:srgbClr val="FFFFFF">
                <a:alpha val="5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C85A081B-782A-0B30-0652-C3CDA6B8ADB4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E62D2A89-DF10-75FF-28A0-CD8CAF6A8B5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294E3E73-4BFB-C456-CC88-416099E95B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48172A3B-3926-BC0B-8617-BC9190DF5F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sp>
        <p:nvSpPr>
          <p:cNvPr id="11" name="TextBox 11">
            <a:extLst>
              <a:ext uri="{FF2B5EF4-FFF2-40B4-BE49-F238E27FC236}">
                <a16:creationId xmlns:a16="http://schemas.microsoft.com/office/drawing/2014/main" id="{5F68B622-D1CB-974C-2E59-64AFEAB74814}"/>
              </a:ext>
            </a:extLst>
          </p:cNvPr>
          <p:cNvSpPr txBox="1"/>
          <p:nvPr/>
        </p:nvSpPr>
        <p:spPr>
          <a:xfrm>
            <a:off x="381000" y="264520"/>
            <a:ext cx="10160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>
                <a:solidFill>
                  <a:srgbClr val="11359A"/>
                </a:solidFill>
                <a:latin typeface="Oswald SemiBold"/>
              </a:rPr>
              <a:t>MIRI</a:t>
            </a:r>
            <a:r>
              <a:rPr lang="en-US" sz="2400" b="0" i="0" u="none" strike="noStrike">
                <a:solidFill>
                  <a:srgbClr val="000000"/>
                </a:solidFill>
                <a:latin typeface="Oswald SemiBold"/>
              </a:rPr>
              <a:t>COMPANY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E9D15666-0CA8-087E-93DB-8BB54DDEAE69}"/>
              </a:ext>
            </a:extLst>
          </p:cNvPr>
          <p:cNvSpPr txBox="1"/>
          <p:nvPr/>
        </p:nvSpPr>
        <p:spPr>
          <a:xfrm>
            <a:off x="3187700" y="9364070"/>
            <a:ext cx="119126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ko-KR" altLang="en-US" sz="2000" b="0" i="0" u="none" strike="noStrike" dirty="0">
                <a:solidFill>
                  <a:srgbClr val="000000"/>
                </a:solidFill>
                <a:ea typeface="Pretendard Light"/>
              </a:rPr>
              <a:t>결론 작성 혹은 삭제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1404AF24-1669-48AB-F148-E75D19BA717A}"/>
              </a:ext>
            </a:extLst>
          </p:cNvPr>
          <p:cNvSpPr txBox="1"/>
          <p:nvPr/>
        </p:nvSpPr>
        <p:spPr>
          <a:xfrm>
            <a:off x="4064000" y="1917700"/>
            <a:ext cx="101473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ea typeface="Pretendard SemiBold"/>
              </a:rPr>
              <a:t>2015~2021</a:t>
            </a:r>
            <a:endParaRPr lang="ko-KR" sz="20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D23246BD-A91D-0E46-25A0-8BFB23A13667}"/>
              </a:ext>
            </a:extLst>
          </p:cNvPr>
          <p:cNvSpPr txBox="1"/>
          <p:nvPr/>
        </p:nvSpPr>
        <p:spPr>
          <a:xfrm>
            <a:off x="4095750" y="889000"/>
            <a:ext cx="104394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altLang="en-US" sz="6000" b="0" i="0" u="none" strike="noStrike" spc="-100" dirty="0">
                <a:solidFill>
                  <a:srgbClr val="11359A"/>
                </a:solidFill>
                <a:latin typeface="Pretendard Bold"/>
              </a:rPr>
              <a:t>연령별 음주운전사고 건수</a:t>
            </a:r>
            <a:endParaRPr lang="en-US" sz="6000" b="0" i="0" u="none" strike="noStrike" spc="-100" dirty="0">
              <a:solidFill>
                <a:srgbClr val="11359A"/>
              </a:solidFill>
              <a:latin typeface="Pretendard Bold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E6A125AD-C3AF-C7E7-505A-03BE877A9057}"/>
              </a:ext>
            </a:extLst>
          </p:cNvPr>
          <p:cNvSpPr txBox="1"/>
          <p:nvPr/>
        </p:nvSpPr>
        <p:spPr>
          <a:xfrm>
            <a:off x="17106900" y="9512300"/>
            <a:ext cx="4445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400" b="0" i="0" u="none" strike="noStrike">
                <a:solidFill>
                  <a:srgbClr val="000000">
                    <a:alpha val="40000"/>
                  </a:srgbClr>
                </a:solidFill>
                <a:latin typeface="Pretendard Bold"/>
              </a:rPr>
              <a:t>06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CA4860F-2528-95F5-782E-44043E63BD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1281" y="2273300"/>
            <a:ext cx="8525438" cy="68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963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FE90FD-42AD-2077-26E0-A2231F1ED0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27A10D5-2C44-51B5-EE79-5024D8601A27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F3D761D2-CCBB-5451-F5E4-C975C39117B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29800" y="26416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18E1593D-78AF-00B7-0C5A-242A3DA2548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42500" y="2641600"/>
            <a:ext cx="8661400" cy="8877300"/>
          </a:xfrm>
          <a:prstGeom prst="rect">
            <a:avLst/>
          </a:prstGeom>
          <a:effectLst>
            <a:outerShdw blurRad="466322" dist="199741" dir="12600000">
              <a:srgbClr val="FFFFFF">
                <a:alpha val="5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148DC0B6-FE41-D2B7-8BA6-9A2F170AFC21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97E337AF-D2FE-153A-9E53-FF8FBA3741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7642CAA-ADDA-5198-0D14-F321DD128E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B796240E-0A83-5AF5-64CC-85801DA64B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sp>
        <p:nvSpPr>
          <p:cNvPr id="11" name="TextBox 11">
            <a:extLst>
              <a:ext uri="{FF2B5EF4-FFF2-40B4-BE49-F238E27FC236}">
                <a16:creationId xmlns:a16="http://schemas.microsoft.com/office/drawing/2014/main" id="{6EEF7807-854E-0CAF-24EA-799467F019EA}"/>
              </a:ext>
            </a:extLst>
          </p:cNvPr>
          <p:cNvSpPr txBox="1"/>
          <p:nvPr/>
        </p:nvSpPr>
        <p:spPr>
          <a:xfrm>
            <a:off x="1054100" y="749300"/>
            <a:ext cx="10160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>
                <a:solidFill>
                  <a:srgbClr val="11359A"/>
                </a:solidFill>
                <a:latin typeface="Oswald SemiBold"/>
              </a:rPr>
              <a:t>MIRI</a:t>
            </a:r>
            <a:r>
              <a:rPr lang="en-US" sz="2400" b="0" i="0" u="none" strike="noStrike">
                <a:solidFill>
                  <a:srgbClr val="000000"/>
                </a:solidFill>
                <a:latin typeface="Oswald SemiBold"/>
              </a:rPr>
              <a:t>COMPANY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D482C655-9ADC-4602-7F5C-77BBE263C2D9}"/>
              </a:ext>
            </a:extLst>
          </p:cNvPr>
          <p:cNvSpPr txBox="1"/>
          <p:nvPr/>
        </p:nvSpPr>
        <p:spPr>
          <a:xfrm>
            <a:off x="10426700" y="7607300"/>
            <a:ext cx="6350000" cy="1130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en-US" sz="2200" b="0" i="0" u="none" strike="noStrike" dirty="0">
                <a:solidFill>
                  <a:srgbClr val="11359A"/>
                </a:solidFill>
                <a:latin typeface="Pretendard ExtraBold"/>
              </a:rPr>
              <a:t>POINT 03</a:t>
            </a:r>
          </a:p>
          <a:p>
            <a:pPr lvl="0" algn="l">
              <a:lnSpc>
                <a:spcPct val="116199"/>
              </a:lnSpc>
            </a:pP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선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그래프는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적은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양의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데이터보다는</a:t>
            </a:r>
          </a:p>
          <a:p>
            <a:pPr lvl="0" algn="l">
              <a:lnSpc>
                <a:spcPct val="116199"/>
              </a:lnSpc>
            </a:pP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많은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양의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데이터를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시각화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하기에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적합합니다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BE5FDC10-6D02-A9AD-3506-E1E869286F17}"/>
              </a:ext>
            </a:extLst>
          </p:cNvPr>
          <p:cNvSpPr txBox="1"/>
          <p:nvPr/>
        </p:nvSpPr>
        <p:spPr>
          <a:xfrm>
            <a:off x="10426700" y="5327650"/>
            <a:ext cx="63500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en-US" sz="2200" b="0" i="0" u="none" strike="noStrike" dirty="0">
                <a:solidFill>
                  <a:srgbClr val="11359A"/>
                </a:solidFill>
                <a:latin typeface="Pretendard ExtraBold"/>
              </a:rPr>
              <a:t>POINT 02</a:t>
            </a:r>
          </a:p>
          <a:p>
            <a:pPr lvl="0" algn="l">
              <a:lnSpc>
                <a:spcPct val="116199"/>
              </a:lnSpc>
            </a:pP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다만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비교를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위한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그래프나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,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단순히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수량을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표기할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때</a:t>
            </a:r>
          </a:p>
          <a:p>
            <a:pPr lvl="0" algn="l">
              <a:lnSpc>
                <a:spcPct val="116199"/>
              </a:lnSpc>
            </a:pP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선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그래프는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적합하지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않습니다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4681E67D-AD58-61BF-1C27-6E315583A5CC}"/>
              </a:ext>
            </a:extLst>
          </p:cNvPr>
          <p:cNvSpPr txBox="1"/>
          <p:nvPr/>
        </p:nvSpPr>
        <p:spPr>
          <a:xfrm>
            <a:off x="10426700" y="3086100"/>
            <a:ext cx="6350000" cy="1130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en-US" sz="2200" b="0" i="0" u="none" strike="noStrike" dirty="0">
                <a:solidFill>
                  <a:srgbClr val="11359A"/>
                </a:solidFill>
                <a:latin typeface="Pretendard ExtraBold"/>
              </a:rPr>
              <a:t>POINT 01</a:t>
            </a:r>
          </a:p>
          <a:p>
            <a:pPr lvl="0" algn="l">
              <a:lnSpc>
                <a:spcPct val="116199"/>
              </a:lnSpc>
            </a:pPr>
            <a:r>
              <a:rPr lang="ko-KR" altLang="en-US" sz="2000" dirty="0">
                <a:solidFill>
                  <a:srgbClr val="000000"/>
                </a:solidFill>
                <a:latin typeface="Pretendard Light"/>
                <a:ea typeface="Pretendard Light"/>
              </a:rPr>
              <a:t>사고 건수에는 </a:t>
            </a:r>
            <a:r>
              <a:rPr lang="en-US" altLang="ko-KR" sz="2000" dirty="0">
                <a:solidFill>
                  <a:srgbClr val="000000"/>
                </a:solidFill>
                <a:latin typeface="Pretendard Light"/>
                <a:ea typeface="Pretendard Light"/>
              </a:rPr>
              <a:t>40</a:t>
            </a:r>
            <a:r>
              <a:rPr lang="ko-KR" altLang="en-US" sz="2000" dirty="0">
                <a:solidFill>
                  <a:srgbClr val="000000"/>
                </a:solidFill>
                <a:latin typeface="Pretendard Light"/>
                <a:ea typeface="Pretendard Light"/>
              </a:rPr>
              <a:t>대가 많았으나 인구대비 연령별 사고율을 보면 </a:t>
            </a:r>
            <a:r>
              <a:rPr lang="en-US" altLang="ko-KR" sz="2000" dirty="0">
                <a:solidFill>
                  <a:srgbClr val="000000"/>
                </a:solidFill>
                <a:latin typeface="Pretendard Light"/>
                <a:ea typeface="Pretendard Light"/>
              </a:rPr>
              <a:t>30</a:t>
            </a:r>
            <a:r>
              <a:rPr lang="ko-KR" altLang="en-US" sz="2000" dirty="0">
                <a:solidFill>
                  <a:srgbClr val="000000"/>
                </a:solidFill>
                <a:latin typeface="Pretendard Light"/>
                <a:ea typeface="Pretendard Light"/>
              </a:rPr>
              <a:t>대 </a:t>
            </a:r>
            <a:r>
              <a:rPr lang="en-US" altLang="ko-KR" sz="2000" dirty="0">
                <a:solidFill>
                  <a:srgbClr val="000000"/>
                </a:solidFill>
                <a:latin typeface="Pretendard Light"/>
                <a:ea typeface="Pretendard Light"/>
              </a:rPr>
              <a:t>&gt; 20</a:t>
            </a:r>
            <a:r>
              <a:rPr lang="ko-KR" altLang="en-US" sz="2000" dirty="0">
                <a:solidFill>
                  <a:srgbClr val="000000"/>
                </a:solidFill>
                <a:latin typeface="Pretendard Light"/>
                <a:ea typeface="Pretendard Light"/>
              </a:rPr>
              <a:t>대 </a:t>
            </a:r>
            <a:r>
              <a:rPr lang="en-US" altLang="ko-KR" sz="2000" dirty="0">
                <a:solidFill>
                  <a:srgbClr val="000000"/>
                </a:solidFill>
                <a:latin typeface="Pretendard Light"/>
                <a:ea typeface="Pretendard Light"/>
              </a:rPr>
              <a:t>&gt; 40</a:t>
            </a:r>
            <a:r>
              <a:rPr lang="ko-KR" altLang="en-US" sz="2000" dirty="0">
                <a:solidFill>
                  <a:srgbClr val="000000"/>
                </a:solidFill>
                <a:latin typeface="Pretendard Light"/>
                <a:ea typeface="Pretendard Light"/>
              </a:rPr>
              <a:t>대 순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4E0EB2A7-368D-35C3-60A6-94D3D3538659}"/>
              </a:ext>
            </a:extLst>
          </p:cNvPr>
          <p:cNvSpPr txBox="1"/>
          <p:nvPr/>
        </p:nvSpPr>
        <p:spPr>
          <a:xfrm>
            <a:off x="4064000" y="1917700"/>
            <a:ext cx="101473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ea typeface="Pretendard SemiBold"/>
              </a:rPr>
              <a:t>2015~2021</a:t>
            </a:r>
            <a:endParaRPr lang="ko-KR" sz="20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C9328E78-1139-AD53-2A1F-6B1E41F3BD52}"/>
              </a:ext>
            </a:extLst>
          </p:cNvPr>
          <p:cNvSpPr txBox="1"/>
          <p:nvPr/>
        </p:nvSpPr>
        <p:spPr>
          <a:xfrm>
            <a:off x="3924300" y="914400"/>
            <a:ext cx="104394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altLang="en-US" sz="6000" b="0" i="0" u="none" strike="noStrike" spc="-100" dirty="0">
                <a:solidFill>
                  <a:srgbClr val="11359A"/>
                </a:solidFill>
                <a:latin typeface="Pretendard Bold"/>
              </a:rPr>
              <a:t>인구대비 연령별 사고율</a:t>
            </a:r>
            <a:endParaRPr lang="en-US" sz="6000" b="0" i="0" u="none" strike="noStrike" spc="-100" dirty="0">
              <a:solidFill>
                <a:srgbClr val="11359A"/>
              </a:solidFill>
              <a:latin typeface="Pretendard Bold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BC62355C-5862-5299-663F-AD75FEB0149A}"/>
              </a:ext>
            </a:extLst>
          </p:cNvPr>
          <p:cNvSpPr txBox="1"/>
          <p:nvPr/>
        </p:nvSpPr>
        <p:spPr>
          <a:xfrm>
            <a:off x="17106900" y="9512300"/>
            <a:ext cx="4445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400" b="0" i="0" u="none" strike="noStrike">
                <a:solidFill>
                  <a:srgbClr val="000000">
                    <a:alpha val="40000"/>
                  </a:srgbClr>
                </a:solidFill>
                <a:latin typeface="Pretendard Bold"/>
              </a:rPr>
              <a:t>05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C1E28A1-BDBA-C11C-F033-DE0C9D0EC27A}"/>
              </a:ext>
            </a:extLst>
          </p:cNvPr>
          <p:cNvGrpSpPr/>
          <p:nvPr/>
        </p:nvGrpSpPr>
        <p:grpSpPr>
          <a:xfrm>
            <a:off x="977900" y="2730500"/>
            <a:ext cx="8839200" cy="6680200"/>
            <a:chOff x="736600" y="2857500"/>
            <a:chExt cx="8839200" cy="6680200"/>
          </a:xfrm>
        </p:grpSpPr>
        <p:pic>
          <p:nvPicPr>
            <p:cNvPr id="19" name="Google Shape;274;p36">
              <a:extLst>
                <a:ext uri="{FF2B5EF4-FFF2-40B4-BE49-F238E27FC236}">
                  <a16:creationId xmlns:a16="http://schemas.microsoft.com/office/drawing/2014/main" id="{C7BA42C7-F7DD-A34F-E650-934C3856D38B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rcRect t="6260"/>
            <a:stretch>
              <a:fillRect/>
            </a:stretch>
          </p:blipFill>
          <p:spPr>
            <a:xfrm>
              <a:off x="736600" y="2857500"/>
              <a:ext cx="8839200" cy="668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73;p36">
              <a:extLst>
                <a:ext uri="{FF2B5EF4-FFF2-40B4-BE49-F238E27FC236}">
                  <a16:creationId xmlns:a16="http://schemas.microsoft.com/office/drawing/2014/main" id="{A8E971C6-253E-E0AD-483C-8AC7C1B13849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rcRect t="19409"/>
            <a:stretch>
              <a:fillRect/>
            </a:stretch>
          </p:blipFill>
          <p:spPr>
            <a:xfrm>
              <a:off x="7648575" y="2857500"/>
              <a:ext cx="1657350" cy="2001103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728017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031EF-047F-6ADF-349F-FB04C219B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D41D916-0604-81E8-7C37-67C7D65E8284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A4DBF5DE-A7B8-048F-BEEA-63C5D37968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29800" y="26416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CCF6CB8-0AEA-0AAB-B0FB-6B145CD633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42500" y="2641600"/>
            <a:ext cx="8661400" cy="8877300"/>
          </a:xfrm>
          <a:prstGeom prst="rect">
            <a:avLst/>
          </a:prstGeom>
          <a:effectLst>
            <a:outerShdw blurRad="466322" dist="199741" dir="12600000">
              <a:srgbClr val="FFFFFF">
                <a:alpha val="5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8B732F6E-5D6F-B386-4130-EBAE51F73EF7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A3CFF35A-542E-532C-E3E2-A1380338127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686AE754-E8E9-8B5D-7878-231194659A7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AA153C8D-5310-0966-8FBD-955BD2350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sp>
        <p:nvSpPr>
          <p:cNvPr id="18" name="TextBox 18">
            <a:extLst>
              <a:ext uri="{FF2B5EF4-FFF2-40B4-BE49-F238E27FC236}">
                <a16:creationId xmlns:a16="http://schemas.microsoft.com/office/drawing/2014/main" id="{EA89386E-D53C-C867-D096-25CFB13DB172}"/>
              </a:ext>
            </a:extLst>
          </p:cNvPr>
          <p:cNvSpPr txBox="1"/>
          <p:nvPr/>
        </p:nvSpPr>
        <p:spPr>
          <a:xfrm>
            <a:off x="1054100" y="749300"/>
            <a:ext cx="10160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dirty="0">
                <a:solidFill>
                  <a:srgbClr val="11359A"/>
                </a:solidFill>
                <a:latin typeface="Oswald SemiBold"/>
              </a:rPr>
              <a:t>MIRI</a:t>
            </a:r>
            <a:r>
              <a:rPr lang="en-US" sz="2400" b="0" i="0" u="none" strike="noStrike" dirty="0">
                <a:solidFill>
                  <a:srgbClr val="000000"/>
                </a:solidFill>
                <a:latin typeface="Oswald SemiBold"/>
              </a:rPr>
              <a:t>COMPANY</a:t>
            </a:r>
          </a:p>
        </p:txBody>
      </p:sp>
      <p:sp>
        <p:nvSpPr>
          <p:cNvPr id="27" name="TextBox 27">
            <a:extLst>
              <a:ext uri="{FF2B5EF4-FFF2-40B4-BE49-F238E27FC236}">
                <a16:creationId xmlns:a16="http://schemas.microsoft.com/office/drawing/2014/main" id="{C3F3A43C-D1F0-EDC0-8871-8E782A63E998}"/>
              </a:ext>
            </a:extLst>
          </p:cNvPr>
          <p:cNvSpPr txBox="1"/>
          <p:nvPr/>
        </p:nvSpPr>
        <p:spPr>
          <a:xfrm>
            <a:off x="2133600" y="2552700"/>
            <a:ext cx="34290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ko-KR" altLang="en-US" sz="2800">
                <a:solidFill>
                  <a:srgbClr val="FFFFFF"/>
                </a:solidFill>
                <a:latin typeface="Pretendard Bold"/>
              </a:rPr>
              <a:t>단속 지역 제안</a:t>
            </a:r>
            <a:endParaRPr lang="en-US" sz="2800" b="0" i="0" u="none" strike="noStrike" dirty="0">
              <a:solidFill>
                <a:srgbClr val="FFFFFF"/>
              </a:solidFill>
              <a:latin typeface="Pretendard Bold"/>
            </a:endParaRPr>
          </a:p>
        </p:txBody>
      </p:sp>
      <p:sp>
        <p:nvSpPr>
          <p:cNvPr id="28" name="TextBox 28">
            <a:extLst>
              <a:ext uri="{FF2B5EF4-FFF2-40B4-BE49-F238E27FC236}">
                <a16:creationId xmlns:a16="http://schemas.microsoft.com/office/drawing/2014/main" id="{84CBC5B9-D4C5-723A-A4C7-84D34FBF21C1}"/>
              </a:ext>
            </a:extLst>
          </p:cNvPr>
          <p:cNvSpPr txBox="1"/>
          <p:nvPr/>
        </p:nvSpPr>
        <p:spPr>
          <a:xfrm>
            <a:off x="4064000" y="1917700"/>
            <a:ext cx="101473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000" dirty="0">
                <a:solidFill>
                  <a:srgbClr val="000000"/>
                </a:solidFill>
                <a:ea typeface="Pretendard SemiBold"/>
              </a:rPr>
              <a:t>지역별 음주운전 단속 구간 제안과 캠페인 타깃 연령대 제안</a:t>
            </a:r>
            <a:endParaRPr lang="ko-KR" sz="20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29" name="TextBox 29">
            <a:extLst>
              <a:ext uri="{FF2B5EF4-FFF2-40B4-BE49-F238E27FC236}">
                <a16:creationId xmlns:a16="http://schemas.microsoft.com/office/drawing/2014/main" id="{318426BD-DCFC-D857-E7D7-EA86CAFD44E6}"/>
              </a:ext>
            </a:extLst>
          </p:cNvPr>
          <p:cNvSpPr txBox="1"/>
          <p:nvPr/>
        </p:nvSpPr>
        <p:spPr>
          <a:xfrm>
            <a:off x="3924300" y="914400"/>
            <a:ext cx="104394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altLang="en-US" sz="6000" b="0" i="0" u="none" strike="noStrike" spc="-100">
                <a:solidFill>
                  <a:srgbClr val="11359A"/>
                </a:solidFill>
                <a:latin typeface="Pretendard Bold"/>
              </a:rPr>
              <a:t>음주 단속 제안 및 캠페인 제안</a:t>
            </a:r>
            <a:endParaRPr lang="en-US" sz="6000" b="0" i="0" u="none" strike="noStrike" spc="-100" dirty="0">
              <a:solidFill>
                <a:srgbClr val="11359A"/>
              </a:solidFill>
              <a:latin typeface="Pretendard Bold"/>
            </a:endParaRPr>
          </a:p>
        </p:txBody>
      </p:sp>
      <p:sp>
        <p:nvSpPr>
          <p:cNvPr id="30" name="TextBox 30">
            <a:extLst>
              <a:ext uri="{FF2B5EF4-FFF2-40B4-BE49-F238E27FC236}">
                <a16:creationId xmlns:a16="http://schemas.microsoft.com/office/drawing/2014/main" id="{1E304DA1-24AC-D92B-6806-B316C8B40A81}"/>
              </a:ext>
            </a:extLst>
          </p:cNvPr>
          <p:cNvSpPr txBox="1"/>
          <p:nvPr/>
        </p:nvSpPr>
        <p:spPr>
          <a:xfrm>
            <a:off x="17106900" y="9512300"/>
            <a:ext cx="4445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400" b="0" i="0" u="none" strike="noStrike">
                <a:solidFill>
                  <a:srgbClr val="000000">
                    <a:alpha val="40000"/>
                  </a:srgbClr>
                </a:solidFill>
                <a:latin typeface="Pretendard Bold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07880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F73AE-A341-122D-7B83-494BF7B8D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2CB7F3A-D3A6-7D84-83E7-CA64B48BBFFD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FE8DE199-250B-E37A-D265-730DC5D10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0" y="27051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A3C8281A-F43A-FBE8-17AC-3302ECFBB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0" y="2717800"/>
            <a:ext cx="8661400" cy="8877300"/>
          </a:xfrm>
          <a:prstGeom prst="rect">
            <a:avLst/>
          </a:prstGeom>
          <a:effectLst>
            <a:outerShdw blurRad="466322" dist="199741" dir="12600000">
              <a:srgbClr val="FFFFFF">
                <a:alpha val="5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F84C161D-943F-F4EF-7603-33EDB7511529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993D8130-5CEE-06C0-CE97-DE79419BD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63DEF531-C194-E506-8554-ED9E4A957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5D4463FE-35ED-C5B4-BB87-EDADEAC548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08956C0D-201C-E727-6DB4-C7EA331CB5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id="197" name="Google Shape;197;p27"/>
          <p:cNvPicPr preferRelativeResize="0"/>
          <p:nvPr/>
        </p:nvPicPr>
        <p:blipFill>
          <a:blip r:embed="rId5">
            <a:alphaModFix/>
          </a:blip>
          <a:srcRect b="29932"/>
          <a:stretch>
            <a:fillRect/>
          </a:stretch>
        </p:blipFill>
        <p:spPr>
          <a:xfrm>
            <a:off x="1032301" y="374651"/>
            <a:ext cx="10630600" cy="130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7"/>
          <p:cNvPicPr preferRelativeResize="0"/>
          <p:nvPr/>
        </p:nvPicPr>
        <p:blipFill>
          <a:blip r:embed="rId6">
            <a:alphaModFix/>
          </a:blip>
          <a:srcRect t="26380" r="10415" b="47239"/>
          <a:stretch>
            <a:fillRect/>
          </a:stretch>
        </p:blipFill>
        <p:spPr>
          <a:xfrm>
            <a:off x="6482665" y="2381250"/>
            <a:ext cx="10229150" cy="130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7"/>
          <p:cNvPicPr preferRelativeResize="0"/>
          <p:nvPr/>
        </p:nvPicPr>
        <p:blipFill>
          <a:blip r:embed="rId7">
            <a:alphaModFix/>
          </a:blip>
          <a:srcRect t="18877" b="19898"/>
          <a:stretch>
            <a:fillRect/>
          </a:stretch>
        </p:blipFill>
        <p:spPr>
          <a:xfrm>
            <a:off x="3276600" y="4679381"/>
            <a:ext cx="10062106" cy="179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7"/>
          <p:cNvPicPr preferRelativeResize="0"/>
          <p:nvPr/>
        </p:nvPicPr>
        <p:blipFill>
          <a:blip r:embed="rId8">
            <a:alphaModFix/>
          </a:blip>
          <a:srcRect r="6866" b="37090"/>
          <a:stretch>
            <a:fillRect/>
          </a:stretch>
        </p:blipFill>
        <p:spPr>
          <a:xfrm>
            <a:off x="6482665" y="7718141"/>
            <a:ext cx="10813350" cy="1308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5342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428DE-4D29-C5B4-CF3F-1C0B48E47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AB4DC4C-92EA-C66C-8C0B-672084206116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89BDCDBA-7E55-B8D5-A83E-8683A25C831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29800" y="27051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D236B380-07D1-D180-0022-3DE14F19B76D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D3D3A6FC-8EAB-48DF-B897-6664E865AAD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EB587680-A341-57B9-3C2B-01533EA5C57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8A067C55-E089-C1F7-3429-5A7934169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grpSp>
        <p:nvGrpSpPr>
          <p:cNvPr id="10" name="Group 10">
            <a:extLst>
              <a:ext uri="{FF2B5EF4-FFF2-40B4-BE49-F238E27FC236}">
                <a16:creationId xmlns:a16="http://schemas.microsoft.com/office/drawing/2014/main" id="{7D184548-97FC-CFFF-FC50-8C0DCED5A326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Box 22">
            <a:extLst>
              <a:ext uri="{FF2B5EF4-FFF2-40B4-BE49-F238E27FC236}">
                <a16:creationId xmlns:a16="http://schemas.microsoft.com/office/drawing/2014/main" id="{19C03AF2-F226-E70E-C2CB-88D268D390A3}"/>
              </a:ext>
            </a:extLst>
          </p:cNvPr>
          <p:cNvSpPr txBox="1"/>
          <p:nvPr/>
        </p:nvSpPr>
        <p:spPr>
          <a:xfrm>
            <a:off x="1054100" y="749300"/>
            <a:ext cx="10160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2400" b="0" i="0" u="none" strike="noStrike" dirty="0">
              <a:solidFill>
                <a:srgbClr val="000000"/>
              </a:solidFill>
              <a:latin typeface="Oswald SemiBold"/>
            </a:endParaRPr>
          </a:p>
        </p:txBody>
      </p:sp>
      <p:sp>
        <p:nvSpPr>
          <p:cNvPr id="32" name="TextBox 32">
            <a:extLst>
              <a:ext uri="{FF2B5EF4-FFF2-40B4-BE49-F238E27FC236}">
                <a16:creationId xmlns:a16="http://schemas.microsoft.com/office/drawing/2014/main" id="{B39FED04-8AA5-7A8A-57B4-086E85380ACD}"/>
              </a:ext>
            </a:extLst>
          </p:cNvPr>
          <p:cNvSpPr txBox="1"/>
          <p:nvPr/>
        </p:nvSpPr>
        <p:spPr>
          <a:xfrm>
            <a:off x="6692900" y="7137400"/>
            <a:ext cx="13335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en-US" sz="7200" b="0" i="0" u="none" strike="noStrike">
                <a:solidFill>
                  <a:srgbClr val="FFFFFF"/>
                </a:solidFill>
                <a:latin typeface="Pretendard SemiBold"/>
              </a:rPr>
              <a:t>O</a:t>
            </a:r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A74AB683-9111-67F7-B6CA-09565ED3749F}"/>
              </a:ext>
            </a:extLst>
          </p:cNvPr>
          <p:cNvSpPr txBox="1"/>
          <p:nvPr/>
        </p:nvSpPr>
        <p:spPr>
          <a:xfrm>
            <a:off x="6692900" y="3619500"/>
            <a:ext cx="13335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en-US" sz="7200" b="0" i="0" u="none" strike="noStrike" dirty="0">
                <a:solidFill>
                  <a:srgbClr val="FFFFFF"/>
                </a:solidFill>
                <a:latin typeface="Pretendard SemiBold"/>
              </a:rPr>
              <a:t>S</a:t>
            </a:r>
          </a:p>
        </p:txBody>
      </p:sp>
      <p:sp>
        <p:nvSpPr>
          <p:cNvPr id="35" name="TextBox 35">
            <a:extLst>
              <a:ext uri="{FF2B5EF4-FFF2-40B4-BE49-F238E27FC236}">
                <a16:creationId xmlns:a16="http://schemas.microsoft.com/office/drawing/2014/main" id="{75158720-BE75-5DBC-8B43-93B76271D77C}"/>
              </a:ext>
            </a:extLst>
          </p:cNvPr>
          <p:cNvSpPr txBox="1"/>
          <p:nvPr/>
        </p:nvSpPr>
        <p:spPr>
          <a:xfrm>
            <a:off x="4013200" y="1574801"/>
            <a:ext cx="101473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000" b="0" i="0" u="none" strike="noStrike" dirty="0">
                <a:solidFill>
                  <a:srgbClr val="000000"/>
                </a:solidFill>
                <a:ea typeface="Pretendard SemiBold"/>
              </a:rPr>
              <a:t>운전 여부를 결정하는 심리적인 요인</a:t>
            </a:r>
            <a:endParaRPr lang="ko-KR" sz="20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6" name="TextBox 36">
            <a:extLst>
              <a:ext uri="{FF2B5EF4-FFF2-40B4-BE49-F238E27FC236}">
                <a16:creationId xmlns:a16="http://schemas.microsoft.com/office/drawing/2014/main" id="{65A4F1E4-ADEF-68C1-0D35-E94AC4CBB137}"/>
              </a:ext>
            </a:extLst>
          </p:cNvPr>
          <p:cNvSpPr txBox="1"/>
          <p:nvPr/>
        </p:nvSpPr>
        <p:spPr>
          <a:xfrm>
            <a:off x="3924300" y="697932"/>
            <a:ext cx="104394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altLang="en-US" sz="6000" b="0" i="0" u="none" strike="noStrike" spc="-100" dirty="0">
                <a:solidFill>
                  <a:srgbClr val="11359A"/>
                </a:solidFill>
                <a:latin typeface="Pretendard Bold"/>
              </a:rPr>
              <a:t>음주운전 사회적 인식 현황</a:t>
            </a:r>
            <a:endParaRPr lang="en-US" sz="6000" b="0" i="0" u="none" strike="noStrike" spc="-100" dirty="0">
              <a:solidFill>
                <a:srgbClr val="11359A"/>
              </a:solidFill>
              <a:latin typeface="Pretendard Bold"/>
            </a:endParaRPr>
          </a:p>
        </p:txBody>
      </p:sp>
      <p:sp>
        <p:nvSpPr>
          <p:cNvPr id="37" name="TextBox 37">
            <a:extLst>
              <a:ext uri="{FF2B5EF4-FFF2-40B4-BE49-F238E27FC236}">
                <a16:creationId xmlns:a16="http://schemas.microsoft.com/office/drawing/2014/main" id="{4A89C55A-FDA1-4A94-D90D-B74BEEF5D550}"/>
              </a:ext>
            </a:extLst>
          </p:cNvPr>
          <p:cNvSpPr txBox="1"/>
          <p:nvPr/>
        </p:nvSpPr>
        <p:spPr>
          <a:xfrm>
            <a:off x="17106900" y="9512300"/>
            <a:ext cx="4445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400" b="0" i="0" u="none" strike="noStrike">
                <a:solidFill>
                  <a:srgbClr val="000000">
                    <a:alpha val="40000"/>
                  </a:srgbClr>
                </a:solidFill>
                <a:latin typeface="Pretendard Bold"/>
              </a:rPr>
              <a:t>11</a:t>
            </a:r>
          </a:p>
        </p:txBody>
      </p:sp>
      <p:pic>
        <p:nvPicPr>
          <p:cNvPr id="38" name="Google Shape;205;p28">
            <a:extLst>
              <a:ext uri="{FF2B5EF4-FFF2-40B4-BE49-F238E27FC236}">
                <a16:creationId xmlns:a16="http://schemas.microsoft.com/office/drawing/2014/main" id="{747CDEF9-9DCD-11C7-51DA-5EBCCE4B5F6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63250" y="2144593"/>
            <a:ext cx="13803850" cy="7480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8231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743A5-677D-E073-602E-D5130FFDA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94C01A9-2529-1457-B6DE-3FD77485B076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3B2B2E0B-1CA1-82D6-F236-11B3632E146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29800" y="27051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22ED6CA9-E7BE-FF4E-FF2F-B766A1BEE0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42500" y="2717800"/>
            <a:ext cx="8661400" cy="8877300"/>
          </a:xfrm>
          <a:prstGeom prst="rect">
            <a:avLst/>
          </a:prstGeom>
          <a:effectLst>
            <a:outerShdw blurRad="466322" dist="199741" dir="12600000">
              <a:srgbClr val="FFFFFF">
                <a:alpha val="5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94AE7886-CFA7-CB94-9A8E-EF7CA064F3A2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C0BD862D-D3FA-675A-2F8B-88F4136632C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FC5D81A7-4A24-E5B5-8C69-D57D9DC30D3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169B736B-D522-EB23-652F-9FAFA7504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BC2AFE6D-BA12-C1D5-8AE5-8ECAF62C7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D6297C5D-0C19-45A9-F305-4289A15445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7300" y="3009900"/>
            <a:ext cx="3530600" cy="5943600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87AA2443-0FB5-BF3B-0AC7-6C62F83931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8700" y="3009900"/>
            <a:ext cx="3517900" cy="5943600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E1225A1F-17DC-72F8-B897-ADDBF29865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0100" y="3009900"/>
            <a:ext cx="3530600" cy="594360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3D4E8F49-182E-4C94-E2F0-238065951A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68200" y="3657600"/>
            <a:ext cx="1828800" cy="1828800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76273971-EA31-46B3-6FF6-440E8BC708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31700" y="3708400"/>
            <a:ext cx="1714500" cy="1714500"/>
          </a:xfrm>
          <a:prstGeom prst="rect">
            <a:avLst/>
          </a:prstGeom>
        </p:spPr>
      </p:pic>
      <p:pic>
        <p:nvPicPr>
          <p:cNvPr id="15" name="Picture 15">
            <a:extLst>
              <a:ext uri="{FF2B5EF4-FFF2-40B4-BE49-F238E27FC236}">
                <a16:creationId xmlns:a16="http://schemas.microsoft.com/office/drawing/2014/main" id="{5C9FDFC4-0D81-9AB4-1D7C-6F24666E50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9600" y="3657600"/>
            <a:ext cx="1828800" cy="1828800"/>
          </a:xfrm>
          <a:prstGeom prst="rect">
            <a:avLst/>
          </a:prstGeom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1EDD13DA-9F25-131C-113E-850CF04751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58200" y="3886200"/>
            <a:ext cx="1384300" cy="1384300"/>
          </a:xfrm>
          <a:prstGeom prst="rect">
            <a:avLst/>
          </a:prstGeom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9EDD9CE0-B8E1-689B-A9B4-382777620D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1000" y="3657600"/>
            <a:ext cx="1828800" cy="1828800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690F5EA7-6109-A88E-8CDC-09EF36EBA9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06900" y="4267200"/>
            <a:ext cx="1384300" cy="762000"/>
          </a:xfrm>
          <a:prstGeom prst="rect">
            <a:avLst/>
          </a:prstGeom>
        </p:spPr>
      </p:pic>
      <p:sp>
        <p:nvSpPr>
          <p:cNvPr id="19" name="TextBox 19">
            <a:extLst>
              <a:ext uri="{FF2B5EF4-FFF2-40B4-BE49-F238E27FC236}">
                <a16:creationId xmlns:a16="http://schemas.microsoft.com/office/drawing/2014/main" id="{0CE919E7-2771-E5BD-6364-BA64837AD8A8}"/>
              </a:ext>
            </a:extLst>
          </p:cNvPr>
          <p:cNvSpPr txBox="1"/>
          <p:nvPr/>
        </p:nvSpPr>
        <p:spPr>
          <a:xfrm>
            <a:off x="1054100" y="749300"/>
            <a:ext cx="10160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>
                <a:solidFill>
                  <a:srgbClr val="11359A"/>
                </a:solidFill>
                <a:latin typeface="Oswald SemiBold"/>
              </a:rPr>
              <a:t>MIRI</a:t>
            </a:r>
            <a:r>
              <a:rPr lang="en-US" sz="2400" b="0" i="0" u="none" strike="noStrike">
                <a:solidFill>
                  <a:srgbClr val="000000"/>
                </a:solidFill>
                <a:latin typeface="Oswald SemiBold"/>
              </a:rPr>
              <a:t>COMPANY</a:t>
            </a: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E87A8613-0EF5-B33A-BAA1-FA7EF18EC7AB}"/>
              </a:ext>
            </a:extLst>
          </p:cNvPr>
          <p:cNvSpPr txBox="1"/>
          <p:nvPr/>
        </p:nvSpPr>
        <p:spPr>
          <a:xfrm>
            <a:off x="11747500" y="6337300"/>
            <a:ext cx="2870200" cy="1955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되도록이면</a:t>
            </a:r>
          </a:p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폰트와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배색을</a:t>
            </a:r>
          </a:p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일관되게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유지해주세요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현재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사용하는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폰트는</a:t>
            </a:r>
          </a:p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프리텐다드입니다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F945422-7860-D130-7CE3-23C9DAC101BE}"/>
              </a:ext>
            </a:extLst>
          </p:cNvPr>
          <p:cNvSpPr txBox="1"/>
          <p:nvPr/>
        </p:nvSpPr>
        <p:spPr>
          <a:xfrm>
            <a:off x="11917528" y="5600700"/>
            <a:ext cx="27178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ko-KR" altLang="en-US" sz="2800" b="0" i="0" u="none" strike="noStrike">
                <a:solidFill>
                  <a:srgbClr val="11359A"/>
                </a:solidFill>
                <a:latin typeface="Pretendard ExtraBold"/>
              </a:rPr>
              <a:t>주류판매자처벌</a:t>
            </a:r>
            <a:endParaRPr lang="en-US" sz="2800" b="0" i="0" u="none" strike="noStrike" dirty="0">
              <a:solidFill>
                <a:srgbClr val="11359A"/>
              </a:solidFill>
              <a:latin typeface="Pretendard ExtraBold"/>
            </a:endParaRP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CF146E59-357A-0954-BD4B-EE63FB4B30F0}"/>
              </a:ext>
            </a:extLst>
          </p:cNvPr>
          <p:cNvSpPr txBox="1"/>
          <p:nvPr/>
        </p:nvSpPr>
        <p:spPr>
          <a:xfrm>
            <a:off x="7708900" y="6337300"/>
            <a:ext cx="2870200" cy="1955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핵심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단어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위주로</a:t>
            </a:r>
          </a:p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내용을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줄이면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 </a:t>
            </a:r>
          </a:p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깔끔한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3</a:t>
            </a: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단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레이아웃에</a:t>
            </a:r>
          </a:p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Light"/>
              </a:rPr>
              <a:t>적합합니다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138C5F00-A563-B90A-3E7E-0BC7EFC2DB14}"/>
              </a:ext>
            </a:extLst>
          </p:cNvPr>
          <p:cNvSpPr txBox="1"/>
          <p:nvPr/>
        </p:nvSpPr>
        <p:spPr>
          <a:xfrm>
            <a:off x="8026400" y="5600700"/>
            <a:ext cx="22225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ko-KR" altLang="en-US" sz="2800" b="0" i="0" u="none" strike="noStrike" dirty="0">
                <a:solidFill>
                  <a:srgbClr val="11359A"/>
                </a:solidFill>
                <a:latin typeface="Pretendard ExtraBold"/>
              </a:rPr>
              <a:t>동승자 처벌</a:t>
            </a:r>
            <a:endParaRPr lang="en-US" sz="2800" b="0" i="0" u="none" strike="noStrike" dirty="0">
              <a:solidFill>
                <a:srgbClr val="11359A"/>
              </a:solidFill>
              <a:latin typeface="Pretendard ExtraBold"/>
            </a:endParaRPr>
          </a:p>
        </p:txBody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id="{32B4E164-4403-4D12-7354-54D9A0B4A3C5}"/>
              </a:ext>
            </a:extLst>
          </p:cNvPr>
          <p:cNvSpPr txBox="1"/>
          <p:nvPr/>
        </p:nvSpPr>
        <p:spPr>
          <a:xfrm>
            <a:off x="3670300" y="6337300"/>
            <a:ext cx="2882900" cy="1955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200" b="0" i="0" u="none" strike="noStrike" dirty="0">
                <a:solidFill>
                  <a:srgbClr val="000000"/>
                </a:solidFill>
                <a:ea typeface="Pretendard Light"/>
              </a:rPr>
              <a:t>깔끔한</a:t>
            </a:r>
          </a:p>
          <a:p>
            <a:pPr lvl="0" algn="ctr">
              <a:lnSpc>
                <a:spcPct val="116199"/>
              </a:lnSpc>
            </a:pPr>
            <a:r>
              <a:rPr lang="ko-KR" sz="2200" b="0" i="0" u="none" strike="noStrike" dirty="0">
                <a:solidFill>
                  <a:srgbClr val="000000"/>
                </a:solidFill>
                <a:ea typeface="Pretendard Light"/>
              </a:rPr>
              <a:t>아이콘을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Light"/>
              </a:rPr>
              <a:t>사용한</a:t>
            </a:r>
          </a:p>
          <a:p>
            <a:pPr lvl="0" algn="ctr">
              <a:lnSpc>
                <a:spcPct val="116199"/>
              </a:lnSpc>
            </a:pPr>
            <a:r>
              <a:rPr lang="ko-KR" sz="2200" b="0" i="0" u="none" strike="noStrike" dirty="0">
                <a:solidFill>
                  <a:srgbClr val="000000"/>
                </a:solidFill>
                <a:ea typeface="Pretendard Light"/>
              </a:rPr>
              <a:t>정리는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Light"/>
              </a:rPr>
              <a:t>PPT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Light"/>
              </a:rPr>
              <a:t>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Light"/>
              </a:rPr>
              <a:t>퀄리티를</a:t>
            </a:r>
          </a:p>
          <a:p>
            <a:pPr lvl="0" algn="ctr">
              <a:lnSpc>
                <a:spcPct val="116199"/>
              </a:lnSpc>
            </a:pPr>
            <a:r>
              <a:rPr lang="ko-KR" sz="2200" b="0" i="0" u="none" strike="noStrike" dirty="0">
                <a:solidFill>
                  <a:srgbClr val="000000"/>
                </a:solidFill>
                <a:ea typeface="Pretendard Light"/>
              </a:rPr>
              <a:t>올려줍니다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Light"/>
              </a:rPr>
              <a:t>. </a:t>
            </a:r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63AB5EE4-3C1A-B472-C3CC-8D9B81322501}"/>
              </a:ext>
            </a:extLst>
          </p:cNvPr>
          <p:cNvSpPr txBox="1"/>
          <p:nvPr/>
        </p:nvSpPr>
        <p:spPr>
          <a:xfrm>
            <a:off x="3652672" y="5600700"/>
            <a:ext cx="2781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ko-KR" altLang="en-US" sz="2800" dirty="0">
                <a:solidFill>
                  <a:srgbClr val="11359A"/>
                </a:solidFill>
                <a:latin typeface="Pretendard ExtraBold"/>
              </a:rPr>
              <a:t>음주운전자 처벌</a:t>
            </a:r>
            <a:endParaRPr lang="en-US" sz="2800" b="0" i="0" u="none" strike="noStrike" dirty="0">
              <a:solidFill>
                <a:srgbClr val="11359A"/>
              </a:solidFill>
              <a:latin typeface="Pretendard ExtraBold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29BE92DF-61D9-8C96-3D35-3124C61E6CEC}"/>
              </a:ext>
            </a:extLst>
          </p:cNvPr>
          <p:cNvSpPr txBox="1"/>
          <p:nvPr/>
        </p:nvSpPr>
        <p:spPr>
          <a:xfrm>
            <a:off x="4064000" y="1917700"/>
            <a:ext cx="101473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2000" b="0" i="0" u="none" strike="noStrike" dirty="0">
                <a:solidFill>
                  <a:srgbClr val="000000"/>
                </a:solidFill>
                <a:ea typeface="Pretendard SemiBold"/>
              </a:rPr>
              <a:t>핵심만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SemiBold"/>
              </a:rPr>
              <a:t>담는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SemiBold"/>
              </a:rPr>
              <a:t> 3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SemiBold"/>
              </a:rPr>
              <a:t>단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SemiBold"/>
              </a:rPr>
              <a:t>레이아웃</a:t>
            </a:r>
          </a:p>
        </p:txBody>
      </p:sp>
      <p:sp>
        <p:nvSpPr>
          <p:cNvPr id="27" name="TextBox 27">
            <a:extLst>
              <a:ext uri="{FF2B5EF4-FFF2-40B4-BE49-F238E27FC236}">
                <a16:creationId xmlns:a16="http://schemas.microsoft.com/office/drawing/2014/main" id="{E052A65E-1C29-0FBE-A16A-62FB4506ED6D}"/>
              </a:ext>
            </a:extLst>
          </p:cNvPr>
          <p:cNvSpPr txBox="1"/>
          <p:nvPr/>
        </p:nvSpPr>
        <p:spPr>
          <a:xfrm>
            <a:off x="3924300" y="914400"/>
            <a:ext cx="104394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altLang="en-US" sz="6000" b="0" i="0" u="none" strike="noStrike" spc="-100" dirty="0">
                <a:solidFill>
                  <a:srgbClr val="11359A"/>
                </a:solidFill>
                <a:latin typeface="Pretendard Bold"/>
              </a:rPr>
              <a:t>일본의 음주운전 처벌</a:t>
            </a:r>
            <a:endParaRPr lang="en-US" sz="6000" b="0" i="0" u="none" strike="noStrike" spc="-100" dirty="0">
              <a:solidFill>
                <a:srgbClr val="11359A"/>
              </a:solidFill>
              <a:latin typeface="Pretendard Bold"/>
            </a:endParaRPr>
          </a:p>
        </p:txBody>
      </p:sp>
      <p:sp>
        <p:nvSpPr>
          <p:cNvPr id="28" name="TextBox 28">
            <a:extLst>
              <a:ext uri="{FF2B5EF4-FFF2-40B4-BE49-F238E27FC236}">
                <a16:creationId xmlns:a16="http://schemas.microsoft.com/office/drawing/2014/main" id="{EE08717F-4A17-CD05-1DC3-AB77F3F47EB7}"/>
              </a:ext>
            </a:extLst>
          </p:cNvPr>
          <p:cNvSpPr txBox="1"/>
          <p:nvPr/>
        </p:nvSpPr>
        <p:spPr>
          <a:xfrm>
            <a:off x="17106900" y="9512300"/>
            <a:ext cx="4445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400" b="0" i="0" u="none" strike="noStrike">
                <a:solidFill>
                  <a:srgbClr val="000000">
                    <a:alpha val="40000"/>
                  </a:srgbClr>
                </a:solidFill>
                <a:latin typeface="Pretendard Bold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4268688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E33E5-7DDF-89A7-7CC4-386F54ABB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B9ACEAD-0D69-2EE1-B1FA-F2E700027807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B0DC6679-00E7-3EC7-2F44-85AD4206B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0" y="27051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0B4001BF-2A57-7516-74B2-6CEF4D4D981F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BC226AB1-C73E-D884-410A-893D44F98A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76354AF8-774C-F32C-DB77-42DEE7A98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EB4D8805-F37A-325F-E3ED-3738BEEB0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F0214128-7ADD-9ACA-9DCD-16762FAEDE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id="219" name="Google Shape;21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5301" y="762000"/>
            <a:ext cx="9130098" cy="265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79998" y="4382586"/>
            <a:ext cx="7664002" cy="236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221;p30">
            <a:extLst>
              <a:ext uri="{FF2B5EF4-FFF2-40B4-BE49-F238E27FC236}">
                <a16:creationId xmlns:a16="http://schemas.microsoft.com/office/drawing/2014/main" id="{4339B153-FB83-7FE9-6B85-BDA41E886FBF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25301" y="7277100"/>
            <a:ext cx="10511650" cy="1868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6589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A58FF8-2A1E-1C10-345D-5CC23662B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022EE75-4AF5-B752-A222-E6FE04FEEE6B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2AEDEBA7-4FE9-FB66-ACE7-39338BF3BF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29800" y="26416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12EEAAD4-E4E9-02D6-F94B-4337F7354D5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42500" y="2641600"/>
            <a:ext cx="8661400" cy="8877300"/>
          </a:xfrm>
          <a:prstGeom prst="rect">
            <a:avLst/>
          </a:prstGeom>
          <a:effectLst>
            <a:outerShdw blurRad="466322" dist="199741" dir="12600000">
              <a:srgbClr val="FFFFFF">
                <a:alpha val="5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77756B08-1A11-0A5C-7BFC-829C3A73C439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5F251107-3603-57EA-0BB4-C66123F5B6D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D9D9FF64-2EF0-9B7B-2D01-CAEA712D73F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4262DBF8-BA7B-26C5-E1A3-C12725FF1E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57455DA3-1C84-C7F5-E474-027F44053C7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5000"/>
          </a:blip>
          <a:stretch>
            <a:fillRect/>
          </a:stretch>
        </p:blipFill>
        <p:spPr>
          <a:xfrm>
            <a:off x="6616700" y="3530600"/>
            <a:ext cx="5054600" cy="504190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7AB5967B-BE8D-4084-EC25-17836FAE79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9600" y="3873500"/>
            <a:ext cx="4368800" cy="4368800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8B1AE290-DCA5-334E-77FD-1998FB533C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6896100" y="3810000"/>
            <a:ext cx="2247900" cy="4483100"/>
          </a:xfrm>
          <a:prstGeom prst="rect">
            <a:avLst/>
          </a:prstGeom>
          <a:effectLst>
            <a:outerShdw blurRad="25057" dist="69021" dir="13500000">
              <a:srgbClr val="000000">
                <a:alpha val="15000"/>
              </a:srgbClr>
            </a:outerShdw>
          </a:effectLst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36D622F2-79DC-2B44-9507-CDD127855C59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70000"/>
          </a:blip>
          <a:stretch>
            <a:fillRect/>
          </a:stretch>
        </p:blipFill>
        <p:spPr>
          <a:xfrm rot="-10800000">
            <a:off x="10833100" y="7912100"/>
            <a:ext cx="1524000" cy="22860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CC02E57B-46D0-3141-F5B5-79F109C5AB52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0000"/>
          </a:blip>
          <a:stretch>
            <a:fillRect/>
          </a:stretch>
        </p:blipFill>
        <p:spPr>
          <a:xfrm>
            <a:off x="11671300" y="6045200"/>
            <a:ext cx="685800" cy="12700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0711AEEA-CB58-124F-28C5-F487545693DE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70000"/>
          </a:blip>
          <a:stretch>
            <a:fillRect/>
          </a:stretch>
        </p:blipFill>
        <p:spPr>
          <a:xfrm>
            <a:off x="10833100" y="3975100"/>
            <a:ext cx="1524000" cy="228600"/>
          </a:xfrm>
          <a:prstGeom prst="rect">
            <a:avLst/>
          </a:prstGeom>
        </p:spPr>
      </p:pic>
      <p:pic>
        <p:nvPicPr>
          <p:cNvPr id="15" name="Picture 15">
            <a:extLst>
              <a:ext uri="{FF2B5EF4-FFF2-40B4-BE49-F238E27FC236}">
                <a16:creationId xmlns:a16="http://schemas.microsoft.com/office/drawing/2014/main" id="{B88E1CBB-605B-DC64-B61F-D2D055B6A53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744200" y="7823200"/>
            <a:ext cx="177800" cy="177800"/>
          </a:xfrm>
          <a:prstGeom prst="rect">
            <a:avLst/>
          </a:prstGeom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A1CC440B-FF1C-2DCE-F255-7DBDD01DB55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569700" y="5969000"/>
            <a:ext cx="177800" cy="177800"/>
          </a:xfrm>
          <a:prstGeom prst="rect">
            <a:avLst/>
          </a:prstGeom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55A58C96-8461-BB7D-E7B1-D4E32005BC3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744200" y="4114800"/>
            <a:ext cx="177800" cy="177800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BAF9A3A4-D5AA-585F-2D8A-A0DE02D0C4DF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70000"/>
          </a:blip>
          <a:stretch>
            <a:fillRect/>
          </a:stretch>
        </p:blipFill>
        <p:spPr>
          <a:xfrm rot="10800000">
            <a:off x="5930900" y="7912100"/>
            <a:ext cx="1524000" cy="228600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C5467315-CE4F-7C0C-0D89-C054426489F6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70000"/>
          </a:blip>
          <a:stretch>
            <a:fillRect/>
          </a:stretch>
        </p:blipFill>
        <p:spPr>
          <a:xfrm>
            <a:off x="5930900" y="6045200"/>
            <a:ext cx="685800" cy="12700"/>
          </a:xfrm>
          <a:prstGeom prst="rect">
            <a:avLst/>
          </a:prstGeom>
        </p:spPr>
      </p:pic>
      <p:pic>
        <p:nvPicPr>
          <p:cNvPr id="20" name="Picture 20">
            <a:extLst>
              <a:ext uri="{FF2B5EF4-FFF2-40B4-BE49-F238E27FC236}">
                <a16:creationId xmlns:a16="http://schemas.microsoft.com/office/drawing/2014/main" id="{B82E7BF5-4060-82CC-FE09-10505F10F47C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 amt="70000"/>
          </a:blip>
          <a:stretch>
            <a:fillRect/>
          </a:stretch>
        </p:blipFill>
        <p:spPr>
          <a:xfrm>
            <a:off x="5930900" y="3975100"/>
            <a:ext cx="1524000" cy="228600"/>
          </a:xfrm>
          <a:prstGeom prst="rect">
            <a:avLst/>
          </a:prstGeom>
        </p:spPr>
      </p:pic>
      <p:pic>
        <p:nvPicPr>
          <p:cNvPr id="21" name="Picture 21">
            <a:extLst>
              <a:ext uri="{FF2B5EF4-FFF2-40B4-BE49-F238E27FC236}">
                <a16:creationId xmlns:a16="http://schemas.microsoft.com/office/drawing/2014/main" id="{8C19C04D-713F-794D-040A-918AD11C40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10800000">
            <a:off x="7366000" y="7823200"/>
            <a:ext cx="177800" cy="177800"/>
          </a:xfrm>
          <a:prstGeom prst="rect">
            <a:avLst/>
          </a:prstGeom>
        </p:spPr>
      </p:pic>
      <p:pic>
        <p:nvPicPr>
          <p:cNvPr id="22" name="Picture 22">
            <a:extLst>
              <a:ext uri="{FF2B5EF4-FFF2-40B4-BE49-F238E27FC236}">
                <a16:creationId xmlns:a16="http://schemas.microsoft.com/office/drawing/2014/main" id="{9BE5B60B-E515-B40F-8858-9A5A0FC2271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10800000">
            <a:off x="6540500" y="5969000"/>
            <a:ext cx="177800" cy="177800"/>
          </a:xfrm>
          <a:prstGeom prst="rect">
            <a:avLst/>
          </a:prstGeom>
        </p:spPr>
      </p:pic>
      <p:pic>
        <p:nvPicPr>
          <p:cNvPr id="23" name="Picture 23">
            <a:extLst>
              <a:ext uri="{FF2B5EF4-FFF2-40B4-BE49-F238E27FC236}">
                <a16:creationId xmlns:a16="http://schemas.microsoft.com/office/drawing/2014/main" id="{F27C38D4-4B77-8E43-D547-97BF52BD6E2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10800000">
            <a:off x="7366000" y="4114800"/>
            <a:ext cx="177800" cy="177800"/>
          </a:xfrm>
          <a:prstGeom prst="rect">
            <a:avLst/>
          </a:prstGeom>
        </p:spPr>
      </p:pic>
      <p:pic>
        <p:nvPicPr>
          <p:cNvPr id="24" name="Picture 24">
            <a:extLst>
              <a:ext uri="{FF2B5EF4-FFF2-40B4-BE49-F238E27FC236}">
                <a16:creationId xmlns:a16="http://schemas.microsoft.com/office/drawing/2014/main" id="{B14FAE0F-6162-CA2B-7634-3EFF6AD5552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10800000">
            <a:off x="1054100" y="7391400"/>
            <a:ext cx="4889500" cy="1511300"/>
          </a:xfrm>
          <a:prstGeom prst="rect">
            <a:avLst/>
          </a:prstGeom>
        </p:spPr>
      </p:pic>
      <p:pic>
        <p:nvPicPr>
          <p:cNvPr id="25" name="Picture 25">
            <a:extLst>
              <a:ext uri="{FF2B5EF4-FFF2-40B4-BE49-F238E27FC236}">
                <a16:creationId xmlns:a16="http://schemas.microsoft.com/office/drawing/2014/main" id="{BC90794B-42EC-F176-1532-FD12FBACD00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10800000">
            <a:off x="1054100" y="5308600"/>
            <a:ext cx="4889500" cy="1511300"/>
          </a:xfrm>
          <a:prstGeom prst="rect">
            <a:avLst/>
          </a:prstGeom>
        </p:spPr>
      </p:pic>
      <p:pic>
        <p:nvPicPr>
          <p:cNvPr id="26" name="Picture 26">
            <a:extLst>
              <a:ext uri="{FF2B5EF4-FFF2-40B4-BE49-F238E27FC236}">
                <a16:creationId xmlns:a16="http://schemas.microsoft.com/office/drawing/2014/main" id="{B5C000D3-2637-C3F0-85C9-D760AE44963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10800000">
            <a:off x="1054100" y="3213100"/>
            <a:ext cx="4889500" cy="1511300"/>
          </a:xfrm>
          <a:prstGeom prst="rect">
            <a:avLst/>
          </a:prstGeom>
        </p:spPr>
      </p:pic>
      <p:pic>
        <p:nvPicPr>
          <p:cNvPr id="27" name="Picture 27">
            <a:extLst>
              <a:ext uri="{FF2B5EF4-FFF2-40B4-BE49-F238E27FC236}">
                <a16:creationId xmlns:a16="http://schemas.microsoft.com/office/drawing/2014/main" id="{BC789B26-6B1F-9C5C-FB5A-848AA491A2D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10800000">
            <a:off x="12344400" y="7391400"/>
            <a:ext cx="4889500" cy="1511300"/>
          </a:xfrm>
          <a:prstGeom prst="rect">
            <a:avLst/>
          </a:prstGeom>
        </p:spPr>
      </p:pic>
      <p:pic>
        <p:nvPicPr>
          <p:cNvPr id="28" name="Picture 28">
            <a:extLst>
              <a:ext uri="{FF2B5EF4-FFF2-40B4-BE49-F238E27FC236}">
                <a16:creationId xmlns:a16="http://schemas.microsoft.com/office/drawing/2014/main" id="{E514C518-1A53-A393-EC54-95FE3C87D81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10800000">
            <a:off x="12344400" y="5295900"/>
            <a:ext cx="4889500" cy="1511300"/>
          </a:xfrm>
          <a:prstGeom prst="rect">
            <a:avLst/>
          </a:prstGeom>
        </p:spPr>
      </p:pic>
      <p:pic>
        <p:nvPicPr>
          <p:cNvPr id="29" name="Picture 29">
            <a:extLst>
              <a:ext uri="{FF2B5EF4-FFF2-40B4-BE49-F238E27FC236}">
                <a16:creationId xmlns:a16="http://schemas.microsoft.com/office/drawing/2014/main" id="{A83A34E3-5F93-A8FA-6553-9EBACB0607E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10800000">
            <a:off x="12344400" y="3213100"/>
            <a:ext cx="4889500" cy="1511300"/>
          </a:xfrm>
          <a:prstGeom prst="rect">
            <a:avLst/>
          </a:prstGeom>
        </p:spPr>
      </p:pic>
      <p:sp>
        <p:nvSpPr>
          <p:cNvPr id="30" name="TextBox 30">
            <a:extLst>
              <a:ext uri="{FF2B5EF4-FFF2-40B4-BE49-F238E27FC236}">
                <a16:creationId xmlns:a16="http://schemas.microsoft.com/office/drawing/2014/main" id="{0681B15B-DC76-5AB9-731C-61DDC94F7F08}"/>
              </a:ext>
            </a:extLst>
          </p:cNvPr>
          <p:cNvSpPr txBox="1"/>
          <p:nvPr/>
        </p:nvSpPr>
        <p:spPr>
          <a:xfrm>
            <a:off x="1054100" y="749300"/>
            <a:ext cx="10160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>
                <a:solidFill>
                  <a:srgbClr val="11359A"/>
                </a:solidFill>
                <a:latin typeface="Oswald SemiBold"/>
              </a:rPr>
              <a:t>MIRI</a:t>
            </a:r>
            <a:r>
              <a:rPr lang="en-US" sz="2400" b="0" i="0" u="none" strike="noStrike">
                <a:solidFill>
                  <a:srgbClr val="000000"/>
                </a:solidFill>
                <a:latin typeface="Oswald SemiBold"/>
              </a:rPr>
              <a:t>COMPANY</a:t>
            </a:r>
          </a:p>
        </p:txBody>
      </p:sp>
      <p:sp>
        <p:nvSpPr>
          <p:cNvPr id="31" name="TextBox 31">
            <a:extLst>
              <a:ext uri="{FF2B5EF4-FFF2-40B4-BE49-F238E27FC236}">
                <a16:creationId xmlns:a16="http://schemas.microsoft.com/office/drawing/2014/main" id="{4AA9C5CD-1F5D-81FD-3C70-7F45A350EA1C}"/>
              </a:ext>
            </a:extLst>
          </p:cNvPr>
          <p:cNvSpPr txBox="1"/>
          <p:nvPr/>
        </p:nvSpPr>
        <p:spPr>
          <a:xfrm>
            <a:off x="12534900" y="7899400"/>
            <a:ext cx="45466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3749"/>
              </a:lnSpc>
            </a:pP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최소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a typeface="Pretendard Light"/>
              </a:rPr>
              <a:t>2</a:t>
            </a: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년</a:t>
            </a:r>
            <a:r>
              <a:rPr lang="en-US" altLang="ko-KR" sz="1800" b="0" i="0" u="none" strike="noStrike" dirty="0">
                <a:solidFill>
                  <a:srgbClr val="000000"/>
                </a:solidFill>
                <a:ea typeface="Pretendard Light"/>
              </a:rPr>
              <a:t>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재범</a:t>
            </a:r>
            <a:r>
              <a:rPr lang="en-US" altLang="ko-KR" sz="1800" b="0" i="0" u="none" strike="noStrike" dirty="0">
                <a:solidFill>
                  <a:srgbClr val="000000"/>
                </a:solidFill>
                <a:ea typeface="Pretendard Light"/>
              </a:rPr>
              <a:t>)</a:t>
            </a:r>
            <a:r>
              <a:rPr lang="en-US" altLang="ko-KR" dirty="0">
                <a:solidFill>
                  <a:srgbClr val="000000"/>
                </a:solidFill>
                <a:latin typeface="Pretendard Light"/>
                <a:ea typeface="Pretendard Light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Pretendard Light"/>
                <a:ea typeface="Pretendard Light"/>
              </a:rPr>
              <a:t>최대 영구박탈</a:t>
            </a:r>
            <a:endParaRPr lang="en-US" sz="18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32" name="TextBox 32">
            <a:extLst>
              <a:ext uri="{FF2B5EF4-FFF2-40B4-BE49-F238E27FC236}">
                <a16:creationId xmlns:a16="http://schemas.microsoft.com/office/drawing/2014/main" id="{5D7894BE-F929-CF8C-DE7D-ABDB0669104A}"/>
              </a:ext>
            </a:extLst>
          </p:cNvPr>
          <p:cNvSpPr txBox="1"/>
          <p:nvPr/>
        </p:nvSpPr>
        <p:spPr>
          <a:xfrm>
            <a:off x="12534900" y="7442200"/>
            <a:ext cx="45593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2000" b="0" i="0" u="none" strike="noStrike" dirty="0">
                <a:solidFill>
                  <a:srgbClr val="FFFFFF"/>
                </a:solidFill>
                <a:latin typeface="Pretendard SemiBold"/>
              </a:rPr>
              <a:t>호주</a:t>
            </a:r>
            <a:endParaRPr lang="en-US" sz="2000" b="0" i="0" u="none" strike="noStrike" dirty="0">
              <a:solidFill>
                <a:srgbClr val="FFFFFF"/>
              </a:solidFill>
              <a:latin typeface="Pretendard SemiBold"/>
            </a:endParaRPr>
          </a:p>
        </p:txBody>
      </p:sp>
      <p:sp>
        <p:nvSpPr>
          <p:cNvPr id="33" name="TextBox 33">
            <a:extLst>
              <a:ext uri="{FF2B5EF4-FFF2-40B4-BE49-F238E27FC236}">
                <a16:creationId xmlns:a16="http://schemas.microsoft.com/office/drawing/2014/main" id="{358651A2-2F28-0194-942D-DE82E8F9C0E6}"/>
              </a:ext>
            </a:extLst>
          </p:cNvPr>
          <p:cNvSpPr txBox="1"/>
          <p:nvPr/>
        </p:nvSpPr>
        <p:spPr>
          <a:xfrm>
            <a:off x="12534900" y="5816600"/>
            <a:ext cx="45466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3749"/>
              </a:lnSpc>
            </a:pP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최대 결격기간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a typeface="Pretendard Light"/>
              </a:rPr>
              <a:t>5</a:t>
            </a: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년이나 경우에 따라 영구박탈</a:t>
            </a:r>
            <a:endParaRPr lang="en-US" sz="18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570EEF43-1B35-51FC-5981-1EE4068593E0}"/>
              </a:ext>
            </a:extLst>
          </p:cNvPr>
          <p:cNvSpPr txBox="1"/>
          <p:nvPr/>
        </p:nvSpPr>
        <p:spPr>
          <a:xfrm>
            <a:off x="12534900" y="5346700"/>
            <a:ext cx="45593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2000" b="0" i="0" u="none" strike="noStrike" dirty="0">
                <a:solidFill>
                  <a:srgbClr val="FFFFFF"/>
                </a:solidFill>
                <a:latin typeface="Pretendard SemiBold"/>
              </a:rPr>
              <a:t>독일</a:t>
            </a:r>
            <a:r>
              <a:rPr lang="en-US" altLang="ko-KR" sz="2000" b="0" i="0" u="none" strike="noStrike" dirty="0">
                <a:solidFill>
                  <a:srgbClr val="FFFFFF"/>
                </a:solidFill>
                <a:latin typeface="Pretendard SemiBold"/>
              </a:rPr>
              <a:t>, </a:t>
            </a:r>
            <a:r>
              <a:rPr lang="ko-KR" altLang="en-US" sz="2000" b="0" i="0" u="none" strike="noStrike" dirty="0">
                <a:solidFill>
                  <a:srgbClr val="FFFFFF"/>
                </a:solidFill>
                <a:latin typeface="Pretendard SemiBold"/>
              </a:rPr>
              <a:t>미국</a:t>
            </a:r>
            <a:endParaRPr lang="en-US" sz="2000" b="0" i="0" u="none" strike="noStrike" dirty="0">
              <a:solidFill>
                <a:srgbClr val="FFFFFF"/>
              </a:solidFill>
              <a:latin typeface="Pretendard SemiBold"/>
            </a:endParaRPr>
          </a:p>
        </p:txBody>
      </p:sp>
      <p:sp>
        <p:nvSpPr>
          <p:cNvPr id="35" name="TextBox 35">
            <a:extLst>
              <a:ext uri="{FF2B5EF4-FFF2-40B4-BE49-F238E27FC236}">
                <a16:creationId xmlns:a16="http://schemas.microsoft.com/office/drawing/2014/main" id="{9F3F0BFE-90FF-97A7-56A4-80AD95FC92B8}"/>
              </a:ext>
            </a:extLst>
          </p:cNvPr>
          <p:cNvSpPr txBox="1"/>
          <p:nvPr/>
        </p:nvSpPr>
        <p:spPr>
          <a:xfrm>
            <a:off x="12534900" y="3721100"/>
            <a:ext cx="45466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3749"/>
              </a:lnSpc>
            </a:pP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최대 결격기간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a typeface="Pretendard Light"/>
              </a:rPr>
              <a:t>10</a:t>
            </a: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년</a:t>
            </a:r>
            <a:endParaRPr lang="en-US" sz="18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36" name="TextBox 36">
            <a:extLst>
              <a:ext uri="{FF2B5EF4-FFF2-40B4-BE49-F238E27FC236}">
                <a16:creationId xmlns:a16="http://schemas.microsoft.com/office/drawing/2014/main" id="{9AD1DB72-F905-04B8-CB42-CFBEA699DB09}"/>
              </a:ext>
            </a:extLst>
          </p:cNvPr>
          <p:cNvSpPr txBox="1"/>
          <p:nvPr/>
        </p:nvSpPr>
        <p:spPr>
          <a:xfrm>
            <a:off x="12534900" y="3263900"/>
            <a:ext cx="45593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2000" b="0" i="0" u="none" strike="noStrike" dirty="0">
                <a:solidFill>
                  <a:srgbClr val="FFFFFF"/>
                </a:solidFill>
                <a:latin typeface="Pretendard SemiBold"/>
              </a:rPr>
              <a:t>프랑스</a:t>
            </a:r>
            <a:endParaRPr lang="en-US" sz="2000" b="0" i="0" u="none" strike="noStrike" dirty="0">
              <a:solidFill>
                <a:srgbClr val="FFFFFF"/>
              </a:solidFill>
              <a:latin typeface="Pretendard SemiBold"/>
            </a:endParaRPr>
          </a:p>
        </p:txBody>
      </p:sp>
      <p:sp>
        <p:nvSpPr>
          <p:cNvPr id="37" name="TextBox 37">
            <a:extLst>
              <a:ext uri="{FF2B5EF4-FFF2-40B4-BE49-F238E27FC236}">
                <a16:creationId xmlns:a16="http://schemas.microsoft.com/office/drawing/2014/main" id="{7E698AAC-A64A-7496-F808-BD86A516C8E5}"/>
              </a:ext>
            </a:extLst>
          </p:cNvPr>
          <p:cNvSpPr txBox="1"/>
          <p:nvPr/>
        </p:nvSpPr>
        <p:spPr>
          <a:xfrm>
            <a:off x="1244600" y="7899400"/>
            <a:ext cx="45466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3749"/>
              </a:lnSpc>
            </a:pP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단순음주 적발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a typeface="Pretendard Light"/>
              </a:rPr>
              <a:t>3</a:t>
            </a: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회 이상 결격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a typeface="Pretendard Light"/>
              </a:rPr>
              <a:t>2</a:t>
            </a: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년</a:t>
            </a:r>
            <a:endParaRPr lang="en-US" altLang="ko-KR" sz="1800" b="0" i="0" u="none" strike="noStrike" dirty="0">
              <a:solidFill>
                <a:srgbClr val="000000"/>
              </a:solidFill>
              <a:ea typeface="Pretendard Light"/>
            </a:endParaRPr>
          </a:p>
          <a:p>
            <a:pPr lvl="0" algn="l">
              <a:lnSpc>
                <a:spcPct val="103749"/>
              </a:lnSpc>
            </a:pPr>
            <a:r>
              <a:rPr lang="ko-KR" altLang="en-US" sz="18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음주사고 </a:t>
            </a:r>
            <a:r>
              <a:rPr lang="en-US" altLang="ko-KR" sz="18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3</a:t>
            </a:r>
            <a:r>
              <a:rPr lang="ko-KR" altLang="en-US" sz="18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회 이상 결격 </a:t>
            </a:r>
            <a:r>
              <a:rPr lang="en-US" altLang="ko-KR" sz="18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3</a:t>
            </a:r>
            <a:r>
              <a:rPr lang="ko-KR" altLang="en-US" sz="18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년</a:t>
            </a:r>
            <a:endParaRPr lang="en-US" altLang="ko-KR" sz="1800" b="0" i="0" u="none" strike="noStrike" dirty="0">
              <a:solidFill>
                <a:srgbClr val="000000"/>
              </a:solidFill>
              <a:latin typeface="Pretendard Light"/>
              <a:ea typeface="Pretendard Light"/>
            </a:endParaRPr>
          </a:p>
          <a:p>
            <a:pPr lvl="0" algn="l">
              <a:lnSpc>
                <a:spcPct val="103749"/>
              </a:lnSpc>
            </a:pPr>
            <a:r>
              <a:rPr lang="ko-KR" altLang="en-US" dirty="0">
                <a:solidFill>
                  <a:srgbClr val="000000"/>
                </a:solidFill>
                <a:latin typeface="Pretendard Light"/>
                <a:ea typeface="Pretendard Light"/>
              </a:rPr>
              <a:t>음주운전 인명사고 후 도주 결격 </a:t>
            </a:r>
            <a:r>
              <a:rPr lang="en-US" altLang="ko-KR" dirty="0">
                <a:solidFill>
                  <a:srgbClr val="000000"/>
                </a:solidFill>
                <a:latin typeface="Pretendard Light"/>
                <a:ea typeface="Pretendard Light"/>
              </a:rPr>
              <a:t>5</a:t>
            </a:r>
            <a:r>
              <a:rPr lang="ko-KR" altLang="en-US" dirty="0">
                <a:solidFill>
                  <a:srgbClr val="000000"/>
                </a:solidFill>
                <a:latin typeface="Pretendard Light"/>
                <a:ea typeface="Pretendard Light"/>
              </a:rPr>
              <a:t>년</a:t>
            </a:r>
            <a:endParaRPr lang="en-US" sz="18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38" name="TextBox 38">
            <a:extLst>
              <a:ext uri="{FF2B5EF4-FFF2-40B4-BE49-F238E27FC236}">
                <a16:creationId xmlns:a16="http://schemas.microsoft.com/office/drawing/2014/main" id="{66EA9EBA-B1C1-A9F0-0DE1-F9DB050BB38D}"/>
              </a:ext>
            </a:extLst>
          </p:cNvPr>
          <p:cNvSpPr txBox="1"/>
          <p:nvPr/>
        </p:nvSpPr>
        <p:spPr>
          <a:xfrm>
            <a:off x="1244600" y="7442200"/>
            <a:ext cx="45593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2000" b="0" i="0" u="none" strike="noStrike" dirty="0">
                <a:solidFill>
                  <a:srgbClr val="FFFFFF"/>
                </a:solidFill>
                <a:latin typeface="Pretendard SemiBold"/>
              </a:rPr>
              <a:t>면허취소</a:t>
            </a:r>
            <a:endParaRPr lang="en-US" sz="2000" b="0" i="0" u="none" strike="noStrike" dirty="0">
              <a:solidFill>
                <a:srgbClr val="FFFFFF"/>
              </a:solidFill>
              <a:latin typeface="Pretendard SemiBold"/>
            </a:endParaRPr>
          </a:p>
        </p:txBody>
      </p:sp>
      <p:sp>
        <p:nvSpPr>
          <p:cNvPr id="39" name="TextBox 39">
            <a:extLst>
              <a:ext uri="{FF2B5EF4-FFF2-40B4-BE49-F238E27FC236}">
                <a16:creationId xmlns:a16="http://schemas.microsoft.com/office/drawing/2014/main" id="{0F8C70DE-7E75-1D7E-C9E3-B8C9B528606F}"/>
              </a:ext>
            </a:extLst>
          </p:cNvPr>
          <p:cNvSpPr txBox="1"/>
          <p:nvPr/>
        </p:nvSpPr>
        <p:spPr>
          <a:xfrm>
            <a:off x="1244600" y="5816600"/>
            <a:ext cx="45466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3749"/>
              </a:lnSpc>
            </a:pP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단순음주</a:t>
            </a:r>
            <a:r>
              <a:rPr lang="en-US" altLang="ko-KR" sz="1800" b="0" i="0" u="none" strike="noStrike" dirty="0">
                <a:solidFill>
                  <a:srgbClr val="000000"/>
                </a:solidFill>
                <a:ea typeface="Pretendard Light"/>
              </a:rPr>
              <a:t>(0.1%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이상</a:t>
            </a:r>
            <a:r>
              <a:rPr lang="en-US" altLang="ko-KR" sz="1800" b="0" i="0" u="none" strike="noStrike" dirty="0">
                <a:solidFill>
                  <a:srgbClr val="000000"/>
                </a:solidFill>
                <a:ea typeface="Pretendard Light"/>
              </a:rPr>
              <a:t>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또는 측정불응 </a:t>
            </a:r>
            <a:endParaRPr lang="en-US" altLang="ko-KR" sz="1800" b="0" i="0" u="none" strike="noStrike" dirty="0">
              <a:solidFill>
                <a:srgbClr val="000000"/>
              </a:solidFill>
              <a:ea typeface="Pretendard Light"/>
            </a:endParaRPr>
          </a:p>
          <a:p>
            <a:pPr lvl="0" algn="l">
              <a:lnSpc>
                <a:spcPct val="103749"/>
              </a:lnSpc>
            </a:pPr>
            <a:r>
              <a:rPr lang="ko-KR" altLang="en-US" dirty="0">
                <a:solidFill>
                  <a:srgbClr val="000000"/>
                </a:solidFill>
                <a:latin typeface="Pretendard Light"/>
                <a:ea typeface="Pretendard Light"/>
              </a:rPr>
              <a:t>결격 </a:t>
            </a:r>
            <a:r>
              <a:rPr lang="en-US" altLang="ko-KR" dirty="0">
                <a:solidFill>
                  <a:srgbClr val="000000"/>
                </a:solidFill>
                <a:latin typeface="Pretendard Light"/>
                <a:ea typeface="Pretendard Light"/>
              </a:rPr>
              <a:t>1</a:t>
            </a:r>
            <a:r>
              <a:rPr lang="ko-KR" altLang="en-US" dirty="0">
                <a:solidFill>
                  <a:srgbClr val="000000"/>
                </a:solidFill>
                <a:latin typeface="Pretendard Light"/>
                <a:ea typeface="Pretendard Light"/>
              </a:rPr>
              <a:t>년</a:t>
            </a:r>
            <a:endParaRPr lang="en-US" sz="18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40" name="TextBox 40">
            <a:extLst>
              <a:ext uri="{FF2B5EF4-FFF2-40B4-BE49-F238E27FC236}">
                <a16:creationId xmlns:a16="http://schemas.microsoft.com/office/drawing/2014/main" id="{203FF9EA-848B-D927-88D6-DA4BD86C369A}"/>
              </a:ext>
            </a:extLst>
          </p:cNvPr>
          <p:cNvSpPr txBox="1"/>
          <p:nvPr/>
        </p:nvSpPr>
        <p:spPr>
          <a:xfrm>
            <a:off x="1244600" y="5359400"/>
            <a:ext cx="45593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2000" b="0" i="0" u="none" strike="noStrike" dirty="0">
                <a:solidFill>
                  <a:srgbClr val="FFFFFF"/>
                </a:solidFill>
                <a:latin typeface="Pretendard SemiBold"/>
              </a:rPr>
              <a:t>면허취소</a:t>
            </a:r>
            <a:endParaRPr lang="en-US" sz="2000" b="0" i="0" u="none" strike="noStrike" dirty="0">
              <a:solidFill>
                <a:srgbClr val="FFFFFF"/>
              </a:solidFill>
              <a:latin typeface="Pretendard SemiBold"/>
            </a:endParaRPr>
          </a:p>
        </p:txBody>
      </p:sp>
      <p:sp>
        <p:nvSpPr>
          <p:cNvPr id="41" name="TextBox 41">
            <a:extLst>
              <a:ext uri="{FF2B5EF4-FFF2-40B4-BE49-F238E27FC236}">
                <a16:creationId xmlns:a16="http://schemas.microsoft.com/office/drawing/2014/main" id="{CB94ED76-4F9C-FFFD-1A91-48400B75D422}"/>
              </a:ext>
            </a:extLst>
          </p:cNvPr>
          <p:cNvSpPr txBox="1"/>
          <p:nvPr/>
        </p:nvSpPr>
        <p:spPr>
          <a:xfrm>
            <a:off x="1244600" y="3721100"/>
            <a:ext cx="45466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3749"/>
              </a:lnSpc>
            </a:pPr>
            <a:r>
              <a:rPr lang="ko-KR" altLang="en-US" sz="1800" b="0" i="0" u="none" strike="noStrike" dirty="0">
                <a:solidFill>
                  <a:srgbClr val="000000"/>
                </a:solidFill>
                <a:ea typeface="Pretendard Light"/>
              </a:rPr>
              <a:t>단순 음주</a:t>
            </a:r>
            <a:r>
              <a:rPr lang="en-US" altLang="ko-KR" sz="1800" b="0" i="0" u="none" strike="noStrike" dirty="0">
                <a:solidFill>
                  <a:srgbClr val="000000"/>
                </a:solidFill>
                <a:ea typeface="Pretendard Light"/>
              </a:rPr>
              <a:t>(0.05%~0.</a:t>
            </a:r>
            <a:r>
              <a:rPr lang="en-US" altLang="ko-KR" dirty="0">
                <a:solidFill>
                  <a:srgbClr val="000000"/>
                </a:solidFill>
                <a:latin typeface="Pretendard Light"/>
                <a:ea typeface="Pretendard Light"/>
              </a:rPr>
              <a:t>1% </a:t>
            </a:r>
            <a:r>
              <a:rPr lang="ko-KR" altLang="en-US" dirty="0">
                <a:solidFill>
                  <a:srgbClr val="000000"/>
                </a:solidFill>
                <a:latin typeface="Pretendard Light"/>
                <a:ea typeface="Pretendard Light"/>
              </a:rPr>
              <a:t>미만</a:t>
            </a:r>
            <a:r>
              <a:rPr lang="en-US" altLang="ko-KR" dirty="0">
                <a:solidFill>
                  <a:srgbClr val="000000"/>
                </a:solidFill>
                <a:latin typeface="Pretendard Light"/>
                <a:ea typeface="Pretendard Light"/>
              </a:rPr>
              <a:t>)</a:t>
            </a:r>
          </a:p>
          <a:p>
            <a:pPr lvl="0" algn="l">
              <a:lnSpc>
                <a:spcPct val="103749"/>
              </a:lnSpc>
            </a:pPr>
            <a:r>
              <a:rPr lang="en-US" altLang="ko-KR" sz="18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100</a:t>
            </a:r>
            <a:r>
              <a:rPr lang="ko-KR" altLang="en-US" sz="18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일 정지</a:t>
            </a:r>
            <a:endParaRPr lang="en-US" altLang="ko-KR" sz="1800" b="0" i="0" u="none" strike="noStrike" dirty="0">
              <a:solidFill>
                <a:srgbClr val="000000"/>
              </a:solidFill>
              <a:ea typeface="Pretendard Light"/>
            </a:endParaRPr>
          </a:p>
        </p:txBody>
      </p:sp>
      <p:sp>
        <p:nvSpPr>
          <p:cNvPr id="42" name="TextBox 42">
            <a:extLst>
              <a:ext uri="{FF2B5EF4-FFF2-40B4-BE49-F238E27FC236}">
                <a16:creationId xmlns:a16="http://schemas.microsoft.com/office/drawing/2014/main" id="{B1A388B1-935E-FD9E-6DB6-D90207F1E83D}"/>
              </a:ext>
            </a:extLst>
          </p:cNvPr>
          <p:cNvSpPr txBox="1"/>
          <p:nvPr/>
        </p:nvSpPr>
        <p:spPr>
          <a:xfrm>
            <a:off x="1244600" y="3263900"/>
            <a:ext cx="45593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2000" dirty="0">
                <a:solidFill>
                  <a:srgbClr val="FFFFFF"/>
                </a:solidFill>
                <a:latin typeface="Pretendard SemiBold"/>
              </a:rPr>
              <a:t>면허정지</a:t>
            </a:r>
            <a:endParaRPr lang="en-US" sz="2000" b="0" i="0" u="none" strike="noStrike" dirty="0">
              <a:solidFill>
                <a:srgbClr val="FFFFFF"/>
              </a:solidFill>
              <a:latin typeface="Pretendard SemiBold"/>
            </a:endParaRPr>
          </a:p>
        </p:txBody>
      </p:sp>
      <p:sp>
        <p:nvSpPr>
          <p:cNvPr id="43" name="TextBox 43">
            <a:extLst>
              <a:ext uri="{FF2B5EF4-FFF2-40B4-BE49-F238E27FC236}">
                <a16:creationId xmlns:a16="http://schemas.microsoft.com/office/drawing/2014/main" id="{9C7E676B-849D-2B68-D0E8-54F485267056}"/>
              </a:ext>
            </a:extLst>
          </p:cNvPr>
          <p:cNvSpPr txBox="1"/>
          <p:nvPr/>
        </p:nvSpPr>
        <p:spPr>
          <a:xfrm>
            <a:off x="9156700" y="5753100"/>
            <a:ext cx="19685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ko-KR" altLang="en-US" sz="3200" b="0" i="0" u="none" strike="noStrike" spc="100" dirty="0">
                <a:solidFill>
                  <a:srgbClr val="FFFFFF"/>
                </a:solidFill>
                <a:ea typeface="Pretendard SemiBold"/>
              </a:rPr>
              <a:t>국외</a:t>
            </a:r>
            <a:endParaRPr lang="ko-KR" sz="3200" b="0" i="0" u="none" strike="noStrike" spc="100" dirty="0">
              <a:solidFill>
                <a:srgbClr val="FFFFFF"/>
              </a:solidFill>
              <a:ea typeface="Pretendard SemiBold"/>
            </a:endParaRPr>
          </a:p>
        </p:txBody>
      </p:sp>
      <p:sp>
        <p:nvSpPr>
          <p:cNvPr id="44" name="TextBox 44">
            <a:extLst>
              <a:ext uri="{FF2B5EF4-FFF2-40B4-BE49-F238E27FC236}">
                <a16:creationId xmlns:a16="http://schemas.microsoft.com/office/drawing/2014/main" id="{46013189-B251-DDD1-8200-231AE0ED6927}"/>
              </a:ext>
            </a:extLst>
          </p:cNvPr>
          <p:cNvSpPr txBox="1"/>
          <p:nvPr/>
        </p:nvSpPr>
        <p:spPr>
          <a:xfrm>
            <a:off x="7086600" y="5676900"/>
            <a:ext cx="20320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ko-KR" altLang="en-US" sz="4000" b="0" i="0" u="none" strike="noStrike" spc="200" dirty="0">
                <a:solidFill>
                  <a:srgbClr val="FFFFFF"/>
                </a:solidFill>
                <a:ea typeface="Pretendard SemiBold"/>
              </a:rPr>
              <a:t>국내</a:t>
            </a:r>
            <a:endParaRPr lang="ko-KR" sz="4000" b="0" i="0" u="none" strike="noStrike" spc="200" dirty="0">
              <a:solidFill>
                <a:srgbClr val="FFFFFF"/>
              </a:solidFill>
              <a:ea typeface="Pretendard SemiBold"/>
            </a:endParaRPr>
          </a:p>
        </p:txBody>
      </p:sp>
      <p:sp>
        <p:nvSpPr>
          <p:cNvPr id="45" name="TextBox 45">
            <a:extLst>
              <a:ext uri="{FF2B5EF4-FFF2-40B4-BE49-F238E27FC236}">
                <a16:creationId xmlns:a16="http://schemas.microsoft.com/office/drawing/2014/main" id="{938C732E-FC2F-9312-F0B1-7C86288502B0}"/>
              </a:ext>
            </a:extLst>
          </p:cNvPr>
          <p:cNvSpPr txBox="1"/>
          <p:nvPr/>
        </p:nvSpPr>
        <p:spPr>
          <a:xfrm>
            <a:off x="4064000" y="1917700"/>
            <a:ext cx="101473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000" dirty="0">
                <a:solidFill>
                  <a:srgbClr val="000000"/>
                </a:solidFill>
                <a:ea typeface="Pretendard SemiBold"/>
              </a:rPr>
              <a:t>국내와 국외 결격기간 비교</a:t>
            </a:r>
            <a:endParaRPr lang="ko-KR" sz="20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46" name="TextBox 46">
            <a:extLst>
              <a:ext uri="{FF2B5EF4-FFF2-40B4-BE49-F238E27FC236}">
                <a16:creationId xmlns:a16="http://schemas.microsoft.com/office/drawing/2014/main" id="{6D001E52-C655-D1E5-E28C-4309368D0855}"/>
              </a:ext>
            </a:extLst>
          </p:cNvPr>
          <p:cNvSpPr txBox="1"/>
          <p:nvPr/>
        </p:nvSpPr>
        <p:spPr>
          <a:xfrm>
            <a:off x="3924300" y="914400"/>
            <a:ext cx="104394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altLang="en-US" sz="6000" b="0" i="0" u="none" strike="noStrike" spc="-100" dirty="0">
                <a:solidFill>
                  <a:srgbClr val="11359A"/>
                </a:solidFill>
                <a:latin typeface="Pretendard Bold"/>
              </a:rPr>
              <a:t>국내와 국외 음주운전 행정처벌</a:t>
            </a:r>
            <a:endParaRPr lang="en-US" sz="6000" b="0" i="0" u="none" strike="noStrike" spc="-100" dirty="0">
              <a:solidFill>
                <a:srgbClr val="11359A"/>
              </a:solidFill>
              <a:latin typeface="Pretendard Bold"/>
            </a:endParaRPr>
          </a:p>
        </p:txBody>
      </p:sp>
      <p:sp>
        <p:nvSpPr>
          <p:cNvPr id="47" name="TextBox 47">
            <a:extLst>
              <a:ext uri="{FF2B5EF4-FFF2-40B4-BE49-F238E27FC236}">
                <a16:creationId xmlns:a16="http://schemas.microsoft.com/office/drawing/2014/main" id="{7908A0B8-9180-64D3-71EA-8194F315D7B6}"/>
              </a:ext>
            </a:extLst>
          </p:cNvPr>
          <p:cNvSpPr txBox="1"/>
          <p:nvPr/>
        </p:nvSpPr>
        <p:spPr>
          <a:xfrm>
            <a:off x="17106900" y="9512300"/>
            <a:ext cx="4445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400" b="0" i="0" u="none" strike="noStrike">
                <a:solidFill>
                  <a:srgbClr val="000000">
                    <a:alpha val="40000"/>
                  </a:srgbClr>
                </a:solidFill>
                <a:latin typeface="Pretendard Bold"/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77318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C257F5-5DBC-37C9-5541-ECF7334FF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ED4337F-7705-73B2-9236-C039DFF68586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A32C8F89-1EB5-4776-6244-DAB4EEC355E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29800" y="26416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26516170-2BA2-6648-24B0-FE670814D95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42500" y="2641600"/>
            <a:ext cx="8661400" cy="8877300"/>
          </a:xfrm>
          <a:prstGeom prst="rect">
            <a:avLst/>
          </a:prstGeom>
          <a:effectLst>
            <a:outerShdw blurRad="466322" dist="199741" dir="12600000">
              <a:srgbClr val="FFFFFF">
                <a:alpha val="5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3167FE01-E86F-C327-5C1D-7B3BC9037101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9A418E8A-0251-F17E-E90C-9E1BB1E4BFC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CAC3C232-4D27-67F9-22E1-D877646100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342552E4-50A1-7D32-48C5-912651E96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025112D9-DA72-E2E7-D8B2-A18EC189E7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800" y="2654300"/>
            <a:ext cx="11582400" cy="5511800"/>
          </a:xfrm>
          <a:prstGeom prst="rect">
            <a:avLst/>
          </a:prstGeom>
        </p:spPr>
      </p:pic>
      <p:sp>
        <p:nvSpPr>
          <p:cNvPr id="11" name="TextBox 11">
            <a:extLst>
              <a:ext uri="{FF2B5EF4-FFF2-40B4-BE49-F238E27FC236}">
                <a16:creationId xmlns:a16="http://schemas.microsoft.com/office/drawing/2014/main" id="{221284B6-C9BB-19A0-7824-75E76CB88413}"/>
              </a:ext>
            </a:extLst>
          </p:cNvPr>
          <p:cNvSpPr txBox="1"/>
          <p:nvPr/>
        </p:nvSpPr>
        <p:spPr>
          <a:xfrm>
            <a:off x="1005432" y="408864"/>
            <a:ext cx="10160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>
                <a:solidFill>
                  <a:srgbClr val="11359A"/>
                </a:solidFill>
                <a:latin typeface="Oswald SemiBold"/>
              </a:rPr>
              <a:t>MIRI</a:t>
            </a:r>
            <a:r>
              <a:rPr lang="en-US" sz="2400" b="0" i="0" u="none" strike="noStrike">
                <a:solidFill>
                  <a:srgbClr val="000000"/>
                </a:solidFill>
                <a:latin typeface="Oswald SemiBold"/>
              </a:rPr>
              <a:t>COMPANY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4BE44E4E-0793-5181-990F-F735F24124AF}"/>
              </a:ext>
            </a:extLst>
          </p:cNvPr>
          <p:cNvSpPr txBox="1"/>
          <p:nvPr/>
        </p:nvSpPr>
        <p:spPr>
          <a:xfrm>
            <a:off x="3041934" y="9245600"/>
            <a:ext cx="119126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ko-KR" altLang="en-US" sz="2000" b="0" i="0" u="none" strike="noStrike" dirty="0">
                <a:solidFill>
                  <a:srgbClr val="000000"/>
                </a:solidFill>
                <a:ea typeface="Pretendard Light"/>
              </a:rPr>
              <a:t>결론 작성 혹은 삭제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C01304BC-8586-F48D-17CD-D2C963ED1AFA}"/>
              </a:ext>
            </a:extLst>
          </p:cNvPr>
          <p:cNvSpPr txBox="1"/>
          <p:nvPr/>
        </p:nvSpPr>
        <p:spPr>
          <a:xfrm>
            <a:off x="4064000" y="1917700"/>
            <a:ext cx="101473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000" dirty="0">
                <a:solidFill>
                  <a:srgbClr val="000000"/>
                </a:solidFill>
                <a:ea typeface="Pretendard SemiBold"/>
              </a:rPr>
              <a:t>OECD </a:t>
            </a:r>
            <a:r>
              <a:rPr lang="ko-KR" altLang="en-US" sz="2000" dirty="0">
                <a:solidFill>
                  <a:srgbClr val="000000"/>
                </a:solidFill>
                <a:ea typeface="Pretendard SemiBold"/>
              </a:rPr>
              <a:t>에서는 사업용 운전자 법적기준을 </a:t>
            </a:r>
            <a:r>
              <a:rPr lang="en-US" altLang="ko-KR" sz="2000" dirty="0">
                <a:solidFill>
                  <a:srgbClr val="000000"/>
                </a:solidFill>
                <a:ea typeface="Pretendard SemiBold"/>
              </a:rPr>
              <a:t>0.02%</a:t>
            </a:r>
            <a:r>
              <a:rPr lang="ko-KR" altLang="en-US" sz="2000" dirty="0">
                <a:solidFill>
                  <a:srgbClr val="000000"/>
                </a:solidFill>
                <a:ea typeface="Pretendard SemiBold"/>
              </a:rPr>
              <a:t>로 권고</a:t>
            </a:r>
            <a:endParaRPr lang="ko-KR" sz="20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D84FC4CF-B7AE-5BF1-F5AD-E7354F200CF1}"/>
              </a:ext>
            </a:extLst>
          </p:cNvPr>
          <p:cNvSpPr txBox="1"/>
          <p:nvPr/>
        </p:nvSpPr>
        <p:spPr>
          <a:xfrm>
            <a:off x="2195915" y="857250"/>
            <a:ext cx="13604638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altLang="en-US" sz="6000" b="0" i="0" u="none" strike="noStrike" spc="-100">
                <a:solidFill>
                  <a:srgbClr val="11359A"/>
                </a:solidFill>
                <a:latin typeface="Pretendard Bold"/>
              </a:rPr>
              <a:t>사업용 운전자에 대한 음주운전 법적 기준</a:t>
            </a:r>
            <a:endParaRPr lang="en-US" sz="6000" b="0" i="0" u="none" strike="noStrike" spc="-100" dirty="0">
              <a:solidFill>
                <a:srgbClr val="11359A"/>
              </a:solidFill>
              <a:latin typeface="Pretendard Bold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7D27DFD1-A234-84DF-0233-9B763AE88B72}"/>
              </a:ext>
            </a:extLst>
          </p:cNvPr>
          <p:cNvSpPr txBox="1"/>
          <p:nvPr/>
        </p:nvSpPr>
        <p:spPr>
          <a:xfrm>
            <a:off x="17106900" y="9512300"/>
            <a:ext cx="4445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400" b="0" i="0" u="none" strike="noStrike">
                <a:solidFill>
                  <a:srgbClr val="000000">
                    <a:alpha val="40000"/>
                  </a:srgbClr>
                </a:solidFill>
                <a:latin typeface="Pretendard Bold"/>
              </a:rPr>
              <a:t>06</a:t>
            </a: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B36B3FB3-6CA0-8024-EF8A-1DD21E3419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082302"/>
              </p:ext>
            </p:extLst>
          </p:nvPr>
        </p:nvGraphicFramePr>
        <p:xfrm>
          <a:off x="2092278" y="2409294"/>
          <a:ext cx="14103444" cy="6535212"/>
        </p:xfrm>
        <a:graphic>
          <a:graphicData uri="http://schemas.openxmlformats.org/drawingml/2006/table">
            <a:tbl>
              <a:tblPr firstRow="1">
                <a:tableStyleId>{B301B821-A1FF-4177-AEE7-76D212191A09}</a:tableStyleId>
              </a:tblPr>
              <a:tblGrid>
                <a:gridCol w="4701148">
                  <a:extLst>
                    <a:ext uri="{9D8B030D-6E8A-4147-A177-3AD203B41FA5}">
                      <a16:colId xmlns:a16="http://schemas.microsoft.com/office/drawing/2014/main" val="2671859796"/>
                    </a:ext>
                  </a:extLst>
                </a:gridCol>
                <a:gridCol w="4701148">
                  <a:extLst>
                    <a:ext uri="{9D8B030D-6E8A-4147-A177-3AD203B41FA5}">
                      <a16:colId xmlns:a16="http://schemas.microsoft.com/office/drawing/2014/main" val="2599981321"/>
                    </a:ext>
                  </a:extLst>
                </a:gridCol>
                <a:gridCol w="4701148">
                  <a:extLst>
                    <a:ext uri="{9D8B030D-6E8A-4147-A177-3AD203B41FA5}">
                      <a16:colId xmlns:a16="http://schemas.microsoft.com/office/drawing/2014/main" val="2342623779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국가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일반 법적기준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사업용 운전자 법적기준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198451"/>
                  </a:ext>
                </a:extLst>
              </a:tr>
              <a:tr h="5386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한국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0.05%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0.05%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387220"/>
                  </a:ext>
                </a:extLst>
              </a:tr>
              <a:tr h="5386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그리스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0.05%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0.02%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199613"/>
                  </a:ext>
                </a:extLst>
              </a:tr>
              <a:tr h="5386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네덜란드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0.05%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0.02%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5707753"/>
                  </a:ext>
                </a:extLst>
              </a:tr>
              <a:tr h="5386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독일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0.05%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01814"/>
                  </a:ext>
                </a:extLst>
              </a:tr>
              <a:tr h="5386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0.08%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0.04%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305513"/>
                  </a:ext>
                </a:extLst>
              </a:tr>
              <a:tr h="5386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슬로베니아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0.02%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3053511"/>
                  </a:ext>
                </a:extLst>
              </a:tr>
              <a:tr h="5386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아일랜드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0.05%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0.02%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724773"/>
                  </a:ext>
                </a:extLst>
              </a:tr>
              <a:tr h="5386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오스트리아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0.05%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0.01%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5942534"/>
                  </a:ext>
                </a:extLst>
              </a:tr>
              <a:tr h="5386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이탈리아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0.05%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993446"/>
                  </a:ext>
                </a:extLst>
              </a:tr>
              <a:tr h="5386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프랑스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0.05%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0.05% (</a:t>
                      </a:r>
                      <a:r>
                        <a:rPr lang="ko-KR" altLang="en-US" dirty="0"/>
                        <a:t>버스 </a:t>
                      </a:r>
                      <a:r>
                        <a:rPr lang="en-US" altLang="ko-KR" dirty="0"/>
                        <a:t>0.02%)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9729863"/>
                  </a:ext>
                </a:extLst>
              </a:tr>
              <a:tr h="5386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호주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0.05%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0.00%~0.02%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9775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0542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72B39A-D390-C4F7-C760-BEA589A3B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12F0302-8A66-6885-2B44-ECDDD1342B12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55E5DFF4-F196-607A-76F3-27E0129C98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29800" y="26416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E88C1665-CEFD-27AA-ABF5-DB5FD6BBDE5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42500" y="2641600"/>
            <a:ext cx="8661400" cy="8877300"/>
          </a:xfrm>
          <a:prstGeom prst="rect">
            <a:avLst/>
          </a:prstGeom>
          <a:effectLst>
            <a:outerShdw blurRad="466322" dist="199741" dir="12600000">
              <a:srgbClr val="FFFFFF">
                <a:alpha val="5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0A8B0DF9-A931-1839-7384-4975A4B88933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7BB8E399-1A7C-69EC-2F6D-A10660AEA97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414BCA7C-F525-CA46-CB9B-FB632EF3F1A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7C008DCD-B824-51D4-755C-892A48262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sp>
        <p:nvSpPr>
          <p:cNvPr id="18" name="TextBox 18">
            <a:extLst>
              <a:ext uri="{FF2B5EF4-FFF2-40B4-BE49-F238E27FC236}">
                <a16:creationId xmlns:a16="http://schemas.microsoft.com/office/drawing/2014/main" id="{3AA84D93-B71A-287A-F7E4-0645CFE15D6E}"/>
              </a:ext>
            </a:extLst>
          </p:cNvPr>
          <p:cNvSpPr txBox="1"/>
          <p:nvPr/>
        </p:nvSpPr>
        <p:spPr>
          <a:xfrm>
            <a:off x="1054100" y="749300"/>
            <a:ext cx="10160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dirty="0">
                <a:solidFill>
                  <a:srgbClr val="11359A"/>
                </a:solidFill>
                <a:latin typeface="Oswald SemiBold"/>
              </a:rPr>
              <a:t>MIRI</a:t>
            </a:r>
            <a:r>
              <a:rPr lang="en-US" sz="2400" b="0" i="0" u="none" strike="noStrike" dirty="0">
                <a:solidFill>
                  <a:srgbClr val="000000"/>
                </a:solidFill>
                <a:latin typeface="Oswald SemiBold"/>
              </a:rPr>
              <a:t>COMPANY</a:t>
            </a:r>
          </a:p>
        </p:txBody>
      </p:sp>
      <p:sp>
        <p:nvSpPr>
          <p:cNvPr id="27" name="TextBox 27">
            <a:extLst>
              <a:ext uri="{FF2B5EF4-FFF2-40B4-BE49-F238E27FC236}">
                <a16:creationId xmlns:a16="http://schemas.microsoft.com/office/drawing/2014/main" id="{9A3A1F63-E5B2-7C36-9C4D-633C2DB8504D}"/>
              </a:ext>
            </a:extLst>
          </p:cNvPr>
          <p:cNvSpPr txBox="1"/>
          <p:nvPr/>
        </p:nvSpPr>
        <p:spPr>
          <a:xfrm>
            <a:off x="2133600" y="2552700"/>
            <a:ext cx="34290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ko-KR" altLang="en-US" sz="2800">
                <a:solidFill>
                  <a:srgbClr val="FFFFFF"/>
                </a:solidFill>
                <a:latin typeface="Pretendard Bold"/>
              </a:rPr>
              <a:t>단속 지역 제안</a:t>
            </a:r>
            <a:endParaRPr lang="en-US" sz="2800" b="0" i="0" u="none" strike="noStrike" dirty="0">
              <a:solidFill>
                <a:srgbClr val="FFFFFF"/>
              </a:solidFill>
              <a:latin typeface="Pretendard Bold"/>
            </a:endParaRPr>
          </a:p>
        </p:txBody>
      </p:sp>
      <p:sp>
        <p:nvSpPr>
          <p:cNvPr id="28" name="TextBox 28">
            <a:extLst>
              <a:ext uri="{FF2B5EF4-FFF2-40B4-BE49-F238E27FC236}">
                <a16:creationId xmlns:a16="http://schemas.microsoft.com/office/drawing/2014/main" id="{D457FB1B-DB3E-239C-4D90-B9B3F310EB85}"/>
              </a:ext>
            </a:extLst>
          </p:cNvPr>
          <p:cNvSpPr txBox="1"/>
          <p:nvPr/>
        </p:nvSpPr>
        <p:spPr>
          <a:xfrm>
            <a:off x="4064000" y="1917700"/>
            <a:ext cx="101473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000" dirty="0">
                <a:solidFill>
                  <a:srgbClr val="000000"/>
                </a:solidFill>
                <a:ea typeface="Pretendard SemiBold"/>
              </a:rPr>
              <a:t>프로젝트 결과를 바탕으로 한 법률적인 제안</a:t>
            </a:r>
            <a:endParaRPr lang="ko-KR" sz="20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29" name="TextBox 29">
            <a:extLst>
              <a:ext uri="{FF2B5EF4-FFF2-40B4-BE49-F238E27FC236}">
                <a16:creationId xmlns:a16="http://schemas.microsoft.com/office/drawing/2014/main" id="{B0CDB3D2-81AE-6831-4F32-B9F24D13AD5F}"/>
              </a:ext>
            </a:extLst>
          </p:cNvPr>
          <p:cNvSpPr txBox="1"/>
          <p:nvPr/>
        </p:nvSpPr>
        <p:spPr>
          <a:xfrm>
            <a:off x="3924300" y="914400"/>
            <a:ext cx="104394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altLang="en-US" sz="6000" b="0" i="0" u="none" strike="noStrike" spc="-100" dirty="0">
                <a:solidFill>
                  <a:srgbClr val="11359A"/>
                </a:solidFill>
                <a:latin typeface="Pretendard Bold"/>
              </a:rPr>
              <a:t>법률 제안</a:t>
            </a:r>
            <a:endParaRPr lang="en-US" sz="6000" b="0" i="0" u="none" strike="noStrike" spc="-100" dirty="0">
              <a:solidFill>
                <a:srgbClr val="11359A"/>
              </a:solidFill>
              <a:latin typeface="Pretendard Bold"/>
            </a:endParaRPr>
          </a:p>
        </p:txBody>
      </p:sp>
      <p:sp>
        <p:nvSpPr>
          <p:cNvPr id="30" name="TextBox 30">
            <a:extLst>
              <a:ext uri="{FF2B5EF4-FFF2-40B4-BE49-F238E27FC236}">
                <a16:creationId xmlns:a16="http://schemas.microsoft.com/office/drawing/2014/main" id="{78FAA104-8369-C08A-9928-DBCF0E591905}"/>
              </a:ext>
            </a:extLst>
          </p:cNvPr>
          <p:cNvSpPr txBox="1"/>
          <p:nvPr/>
        </p:nvSpPr>
        <p:spPr>
          <a:xfrm>
            <a:off x="17106900" y="9512300"/>
            <a:ext cx="4445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400" b="0" i="0" u="none" strike="noStrike">
                <a:solidFill>
                  <a:srgbClr val="000000">
                    <a:alpha val="40000"/>
                  </a:srgbClr>
                </a:solidFill>
                <a:latin typeface="Pretendard Bold"/>
              </a:rPr>
              <a:t>10</a:t>
            </a:r>
          </a:p>
        </p:txBody>
      </p:sp>
      <p:sp>
        <p:nvSpPr>
          <p:cNvPr id="9" name="Google Shape;242;p33">
            <a:extLst>
              <a:ext uri="{FF2B5EF4-FFF2-40B4-BE49-F238E27FC236}">
                <a16:creationId xmlns:a16="http://schemas.microsoft.com/office/drawing/2014/main" id="{DEC8A300-0F16-174D-6C62-9B548569BB0A}"/>
              </a:ext>
            </a:extLst>
          </p:cNvPr>
          <p:cNvSpPr txBox="1">
            <a:spLocks/>
          </p:cNvSpPr>
          <p:nvPr/>
        </p:nvSpPr>
        <p:spPr>
          <a:xfrm>
            <a:off x="754797" y="2800350"/>
            <a:ext cx="17041200" cy="6616700"/>
          </a:xfrm>
          <a:prstGeom prst="rect">
            <a:avLst/>
          </a:prstGeom>
        </p:spPr>
        <p:txBody>
          <a:bodyPr spcFirstLastPara="1" vert="horz" wrap="square" lIns="91450" tIns="45700" rIns="91450" bIns="45700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dk1"/>
              </a:buClr>
              <a:buSzPts val="770"/>
              <a:buFont typeface="Arial" pitchFamily="34" charset="0"/>
              <a:buNone/>
            </a:pPr>
            <a:r>
              <a:rPr lang="ko-KR" altLang="en-US" sz="2980">
                <a:solidFill>
                  <a:schemeClr val="dk1"/>
                </a:solidFill>
              </a:rPr>
              <a:t>재범에 대한 처벌 강화 제안</a:t>
            </a:r>
            <a:endParaRPr lang="ko-KR" altLang="en-US" sz="1580"/>
          </a:p>
          <a:p>
            <a:pPr indent="-629920">
              <a:buSzPts val="1360"/>
              <a:buFont typeface="Arial" pitchFamily="34" charset="0"/>
              <a:buChar char="-"/>
            </a:pPr>
            <a:r>
              <a:rPr lang="ko-KR" altLang="en-US" sz="2720"/>
              <a:t>재범시 시동장금장치 설치의무</a:t>
            </a:r>
            <a:r>
              <a:rPr lang="en-US" altLang="ko-KR" sz="2720"/>
              <a:t>(</a:t>
            </a:r>
            <a:r>
              <a:rPr lang="ko-KR" altLang="en-US" sz="2720"/>
              <a:t>미설치시 벌금 상향 혹은 형량집행</a:t>
            </a:r>
            <a:r>
              <a:rPr lang="en-US" altLang="ko-KR" sz="2720"/>
              <a:t>)</a:t>
            </a:r>
            <a:endParaRPr lang="ko-KR" altLang="en-US" sz="2034"/>
          </a:p>
          <a:p>
            <a:pPr indent="-629920">
              <a:buSzPts val="1360"/>
              <a:buFont typeface="Arial" pitchFamily="34" charset="0"/>
              <a:buChar char="-"/>
            </a:pPr>
            <a:r>
              <a:rPr lang="ko-KR" altLang="en-US" sz="2034"/>
              <a:t>자동차번호판 색깔 부여</a:t>
            </a:r>
            <a:r>
              <a:rPr lang="en-US" altLang="ko-KR" sz="2034"/>
              <a:t>(1</a:t>
            </a:r>
            <a:r>
              <a:rPr lang="ko-KR" altLang="en-US" sz="2034"/>
              <a:t>번이라도 적발시</a:t>
            </a:r>
            <a:r>
              <a:rPr lang="en-US" altLang="ko-KR" sz="2034"/>
              <a:t>)</a:t>
            </a:r>
            <a:endParaRPr lang="ko-KR" altLang="en-US" sz="2034"/>
          </a:p>
          <a:p>
            <a:pPr indent="-629920">
              <a:buSzPts val="1360"/>
              <a:buFont typeface="Arial" pitchFamily="34" charset="0"/>
              <a:buChar char="-"/>
            </a:pPr>
            <a:r>
              <a:rPr lang="ko-KR" altLang="en-US" sz="2034"/>
              <a:t>재범시 시동장금장치 설치의무</a:t>
            </a:r>
            <a:r>
              <a:rPr lang="en-US" altLang="ko-KR" sz="2034"/>
              <a:t>(</a:t>
            </a:r>
            <a:r>
              <a:rPr lang="ko-KR" altLang="en-US" sz="2034"/>
              <a:t>미설치시 벌금 상향 혹은 형량집행</a:t>
            </a:r>
            <a:r>
              <a:rPr lang="en-US" altLang="ko-KR" sz="2034"/>
              <a:t>)</a:t>
            </a:r>
            <a:endParaRPr lang="ko-KR" altLang="en-US" sz="2034"/>
          </a:p>
          <a:p>
            <a:pPr indent="-586402">
              <a:buSzPts val="1017"/>
              <a:buFont typeface="Arial" pitchFamily="34" charset="0"/>
              <a:buChar char="-"/>
            </a:pPr>
            <a:r>
              <a:rPr lang="ko-KR" altLang="en-US" sz="2034"/>
              <a:t>습관적인 음주 운전자에 대하여는 면허발급을 영구적으로 제한하는 방안을 고려할 수 있음</a:t>
            </a:r>
            <a:endParaRPr lang="ko-KR" altLang="en-US" sz="2720"/>
          </a:p>
          <a:p>
            <a:pPr marL="0" indent="0">
              <a:buSzPts val="770"/>
              <a:buFont typeface="Arial" pitchFamily="34" charset="0"/>
              <a:buNone/>
            </a:pPr>
            <a:r>
              <a:rPr lang="ko-KR" altLang="en-US" sz="2720"/>
              <a:t>술을 함께 마신사람도 처벌</a:t>
            </a:r>
          </a:p>
          <a:p>
            <a:pPr indent="-629920">
              <a:buSzPts val="1360"/>
              <a:buFont typeface="Arial" pitchFamily="34" charset="0"/>
              <a:buChar char="-"/>
            </a:pPr>
            <a:r>
              <a:rPr lang="ko-KR" altLang="en-US" sz="2720"/>
              <a:t>일본 예</a:t>
            </a:r>
          </a:p>
          <a:p>
            <a:pPr marL="0" indent="0">
              <a:buSzPts val="770"/>
              <a:buFont typeface="Arial" pitchFamily="34" charset="0"/>
              <a:buNone/>
            </a:pPr>
            <a:r>
              <a:rPr lang="ko-KR" altLang="en-US" sz="2720"/>
              <a:t>체계적인 법률 제안</a:t>
            </a:r>
          </a:p>
          <a:p>
            <a:pPr indent="-629920">
              <a:buSzPts val="1360"/>
              <a:buFont typeface="Arial" pitchFamily="34" charset="0"/>
              <a:buChar char="-"/>
            </a:pPr>
            <a:r>
              <a:rPr lang="ko-KR" altLang="en-US" sz="2720"/>
              <a:t>사업용은 더 처벌하는 방안</a:t>
            </a:r>
          </a:p>
          <a:p>
            <a:pPr indent="-629920">
              <a:buSzPts val="1360"/>
              <a:buFont typeface="Arial" pitchFamily="34" charset="0"/>
              <a:buChar char="-"/>
            </a:pPr>
            <a:r>
              <a:rPr lang="ko-KR" altLang="en-US" sz="2034"/>
              <a:t>해외주요국은 위반행위의 심각성 등을 고려하여 운전면허 영구발급금지를 허용하고 있으나</a:t>
            </a:r>
            <a:r>
              <a:rPr lang="en-US" altLang="ko-KR" sz="2034"/>
              <a:t>, </a:t>
            </a:r>
            <a:r>
              <a:rPr lang="ko-KR" altLang="en-US" sz="2034"/>
              <a:t>우리나라는 최대 발급제한기간이 </a:t>
            </a:r>
            <a:r>
              <a:rPr lang="en-US" altLang="ko-KR" sz="2034"/>
              <a:t>5</a:t>
            </a:r>
            <a:r>
              <a:rPr lang="ko-KR" altLang="en-US" sz="2034"/>
              <a:t>년으로 상대적으로 짧음 </a:t>
            </a:r>
          </a:p>
          <a:p>
            <a:pPr indent="-629920">
              <a:buSzPts val="1360"/>
              <a:buFont typeface="Arial" pitchFamily="34" charset="0"/>
              <a:buChar char="-"/>
            </a:pPr>
            <a:r>
              <a:rPr lang="ko-KR" altLang="en-US" sz="2034"/>
              <a:t>음주운전 면허취소의 횟수</a:t>
            </a:r>
            <a:r>
              <a:rPr lang="en-US" altLang="ko-KR" sz="2034"/>
              <a:t>, </a:t>
            </a:r>
            <a:r>
              <a:rPr lang="ko-KR" altLang="en-US" sz="2034"/>
              <a:t>음주운전의 태양</a:t>
            </a:r>
            <a:r>
              <a:rPr lang="en-US" altLang="ko-KR" sz="2034"/>
              <a:t>, </a:t>
            </a:r>
            <a:r>
              <a:rPr lang="ko-KR" altLang="en-US" sz="2034"/>
              <a:t>침해이익의 성질과 정도 등을 감안하여 결격기간을 연장하는 방안을 고려해야 될 것임</a:t>
            </a:r>
          </a:p>
          <a:p>
            <a:pPr indent="-629920">
              <a:buSzPts val="1360"/>
              <a:buFont typeface="Arial" pitchFamily="34" charset="0"/>
              <a:buChar char="-"/>
            </a:pPr>
            <a:r>
              <a:rPr lang="ko-KR" altLang="en-US" sz="2034"/>
              <a:t>아울러 결격기간 후 면허를 재취득하는 경우 독일과 같이 의사의 소견서를 제출하도록 하거나 음주운전 예방교육에 의무적으로 참여하도록 할 필요가 있음</a:t>
            </a:r>
            <a:endParaRPr lang="ko-KR" altLang="en-US" sz="2720" dirty="0"/>
          </a:p>
        </p:txBody>
      </p:sp>
    </p:spTree>
    <p:extLst>
      <p:ext uri="{BB962C8B-B14F-4D97-AF65-F5344CB8AC3E}">
        <p14:creationId xmlns:p14="http://schemas.microsoft.com/office/powerpoint/2010/main" val="155041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A2A00-BDBB-9CE2-1DBE-FFCCA030D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7CA5466-CF84-355C-8DA4-987EE1F12B79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718C64DB-5783-87FC-448E-0469479B248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29800" y="2641600"/>
            <a:ext cx="8661400" cy="8877300"/>
          </a:xfrm>
          <a:prstGeom prst="rect">
            <a:avLst/>
          </a:prstGeom>
          <a:effectLst>
            <a:outerShdw blurRad="466322" dist="133161" dir="1800000">
              <a:srgbClr val="000000">
                <a:alpha val="10000"/>
              </a:srgbClr>
            </a:outerShdw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DF0A5297-16E8-A896-75F3-5E111305860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9842500" y="2641600"/>
            <a:ext cx="8661400" cy="8877300"/>
          </a:xfrm>
          <a:prstGeom prst="rect">
            <a:avLst/>
          </a:prstGeom>
          <a:effectLst>
            <a:outerShdw blurRad="466322" dist="199741" dir="12600000">
              <a:srgbClr val="FFFFFF">
                <a:alpha val="50000"/>
              </a:srgbClr>
            </a:outerShdw>
          </a:effec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8765FE1A-9A9E-AC61-BC47-E3C32AA1E228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30930FA8-39D8-2566-729A-2E4A308CFFE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42716" dir="1800000">
              <a:srgbClr val="000000">
                <a:alpha val="10000"/>
              </a:srgbClr>
            </a:outerShdw>
          </a:effec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749E0CB5-ABD9-6024-F4EB-C95DB081A3C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38300" y="1854200"/>
            <a:ext cx="2781300" cy="2844800"/>
          </a:xfrm>
          <a:prstGeom prst="rect">
            <a:avLst/>
          </a:prstGeom>
          <a:effectLst>
            <a:outerShdw blurRad="47986" dist="64074" dir="12600000">
              <a:srgbClr val="FFFFFF">
                <a:alpha val="60000"/>
              </a:srgbClr>
            </a:outerShdw>
          </a:effec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AFE62A68-9C27-1E7E-BDF2-9BDD2CE619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1B502EEC-A5F1-0185-6548-F7BBC44D89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800" y="2654300"/>
            <a:ext cx="11582400" cy="5511800"/>
          </a:xfrm>
          <a:prstGeom prst="rect">
            <a:avLst/>
          </a:prstGeom>
        </p:spPr>
      </p:pic>
      <p:sp>
        <p:nvSpPr>
          <p:cNvPr id="11" name="TextBox 11">
            <a:extLst>
              <a:ext uri="{FF2B5EF4-FFF2-40B4-BE49-F238E27FC236}">
                <a16:creationId xmlns:a16="http://schemas.microsoft.com/office/drawing/2014/main" id="{9FDD50C1-A098-F30B-0FA2-0B7BBFCED34D}"/>
              </a:ext>
            </a:extLst>
          </p:cNvPr>
          <p:cNvSpPr txBox="1"/>
          <p:nvPr/>
        </p:nvSpPr>
        <p:spPr>
          <a:xfrm>
            <a:off x="533400" y="279400"/>
            <a:ext cx="10160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>
                <a:solidFill>
                  <a:srgbClr val="11359A"/>
                </a:solidFill>
                <a:latin typeface="Oswald SemiBold"/>
              </a:rPr>
              <a:t>MIRI</a:t>
            </a:r>
            <a:r>
              <a:rPr lang="en-US" sz="2400" b="0" i="0" u="none" strike="noStrike">
                <a:solidFill>
                  <a:srgbClr val="000000"/>
                </a:solidFill>
                <a:latin typeface="Oswald SemiBold"/>
              </a:rPr>
              <a:t>COMPANY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C5D75E69-7907-010E-A149-568A9D1DFD64}"/>
              </a:ext>
            </a:extLst>
          </p:cNvPr>
          <p:cNvSpPr txBox="1"/>
          <p:nvPr/>
        </p:nvSpPr>
        <p:spPr>
          <a:xfrm>
            <a:off x="3181350" y="8557153"/>
            <a:ext cx="119126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Pretendard Light"/>
              </a:rPr>
              <a:t>결론을 여기 작성하면 좋을 것 같습니다</a:t>
            </a:r>
            <a:r>
              <a:rPr lang="en-US" altLang="ko-KR" sz="2000" dirty="0">
                <a:solidFill>
                  <a:srgbClr val="000000"/>
                </a:solidFill>
                <a:latin typeface="Pretendard Light"/>
              </a:rPr>
              <a:t>.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67AE29AF-A361-A1B5-E142-283BE565BBF2}"/>
              </a:ext>
            </a:extLst>
          </p:cNvPr>
          <p:cNvSpPr txBox="1"/>
          <p:nvPr/>
        </p:nvSpPr>
        <p:spPr>
          <a:xfrm>
            <a:off x="4064000" y="1917700"/>
            <a:ext cx="101473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000" b="0" i="0" u="none" strike="noStrike" dirty="0">
                <a:solidFill>
                  <a:srgbClr val="000000"/>
                </a:solidFill>
                <a:ea typeface="Pretendard SemiBold"/>
              </a:rPr>
              <a:t>서울</a:t>
            </a:r>
            <a:r>
              <a:rPr lang="en-US" altLang="ko-KR" sz="2000" b="0" i="0" u="none" strike="noStrike" dirty="0">
                <a:solidFill>
                  <a:srgbClr val="000000"/>
                </a:solidFill>
                <a:ea typeface="Pretendard SemiBold"/>
              </a:rPr>
              <a:t>/ </a:t>
            </a:r>
            <a:r>
              <a:rPr lang="ko-KR" altLang="en-US" sz="2000" b="0" i="0" u="none" strike="noStrike" dirty="0">
                <a:solidFill>
                  <a:srgbClr val="000000"/>
                </a:solidFill>
                <a:ea typeface="Pretendard SemiBold"/>
              </a:rPr>
              <a:t>경기권의 음주운전 사고 다발 지역</a:t>
            </a:r>
            <a:endParaRPr lang="ko-KR" sz="20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5BD944D2-E253-984D-4926-6CF491F8997C}"/>
              </a:ext>
            </a:extLst>
          </p:cNvPr>
          <p:cNvSpPr txBox="1"/>
          <p:nvPr/>
        </p:nvSpPr>
        <p:spPr>
          <a:xfrm>
            <a:off x="3924300" y="914400"/>
            <a:ext cx="104394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3000"/>
              </a:lnSpc>
            </a:pPr>
            <a:r>
              <a:rPr lang="ko-KR" altLang="en-US" sz="6000" b="0" i="0" u="none" strike="noStrike" spc="-100" dirty="0">
                <a:solidFill>
                  <a:srgbClr val="11359A"/>
                </a:solidFill>
                <a:latin typeface="Pretendard Bold"/>
              </a:rPr>
              <a:t>음주운전 사고 다발 지역</a:t>
            </a:r>
            <a:endParaRPr lang="en-US" sz="6000" b="0" i="0" u="none" strike="noStrike" spc="-100" dirty="0">
              <a:solidFill>
                <a:srgbClr val="11359A"/>
              </a:solidFill>
              <a:latin typeface="Pretendard Bold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454E0469-DF43-A4A9-2986-DB36157F0BE6}"/>
              </a:ext>
            </a:extLst>
          </p:cNvPr>
          <p:cNvSpPr txBox="1"/>
          <p:nvPr/>
        </p:nvSpPr>
        <p:spPr>
          <a:xfrm>
            <a:off x="17106900" y="9512300"/>
            <a:ext cx="444500" cy="24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400" b="0" i="0" u="none" strike="noStrike">
                <a:solidFill>
                  <a:srgbClr val="000000">
                    <a:alpha val="40000"/>
                  </a:srgbClr>
                </a:solidFill>
                <a:latin typeface="Pretendard Bold"/>
              </a:rPr>
              <a:t>06</a:t>
            </a:r>
          </a:p>
        </p:txBody>
      </p:sp>
      <p:grpSp>
        <p:nvGrpSpPr>
          <p:cNvPr id="16" name="Google Shape;249;p34">
            <a:extLst>
              <a:ext uri="{FF2B5EF4-FFF2-40B4-BE49-F238E27FC236}">
                <a16:creationId xmlns:a16="http://schemas.microsoft.com/office/drawing/2014/main" id="{9E38260F-A30B-A000-4E10-F389121B3DFB}"/>
              </a:ext>
            </a:extLst>
          </p:cNvPr>
          <p:cNvGrpSpPr/>
          <p:nvPr/>
        </p:nvGrpSpPr>
        <p:grpSpPr>
          <a:xfrm>
            <a:off x="1789481" y="2290611"/>
            <a:ext cx="14910912" cy="6137577"/>
            <a:chOff x="253713" y="806050"/>
            <a:chExt cx="8636574" cy="3534625"/>
          </a:xfrm>
        </p:grpSpPr>
        <p:pic>
          <p:nvPicPr>
            <p:cNvPr id="17" name="Google Shape;250;p34">
              <a:extLst>
                <a:ext uri="{FF2B5EF4-FFF2-40B4-BE49-F238E27FC236}">
                  <a16:creationId xmlns:a16="http://schemas.microsoft.com/office/drawing/2014/main" id="{55E82CA3-5D24-CB20-92BA-0AB23821F899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53713" y="806050"/>
              <a:ext cx="4268800" cy="3534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251;p34">
              <a:extLst>
                <a:ext uri="{FF2B5EF4-FFF2-40B4-BE49-F238E27FC236}">
                  <a16:creationId xmlns:a16="http://schemas.microsoft.com/office/drawing/2014/main" id="{848B98D9-8E94-7BDB-C052-C37706B9DE06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522513" y="806050"/>
              <a:ext cx="4367774" cy="3534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" name="Google Shape;252;p34">
              <a:extLst>
                <a:ext uri="{FF2B5EF4-FFF2-40B4-BE49-F238E27FC236}">
                  <a16:creationId xmlns:a16="http://schemas.microsoft.com/office/drawing/2014/main" id="{930C0114-9147-B08C-F935-D4211FDFB9CE}"/>
                </a:ext>
              </a:extLst>
            </p:cNvPr>
            <p:cNvSpPr txBox="1"/>
            <p:nvPr/>
          </p:nvSpPr>
          <p:spPr>
            <a:xfrm>
              <a:off x="6264199" y="3057328"/>
              <a:ext cx="581821" cy="19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50" tIns="182850" rIns="182850" bIns="182850" anchor="t" anchorCtr="0">
              <a:noAutofit/>
            </a:bodyPr>
            <a:lstStyle/>
            <a:p>
              <a:r>
                <a:rPr lang="ko" altLang="en-US" sz="1200" b="1" dirty="0">
                  <a:solidFill>
                    <a:schemeClr val="lt1"/>
                  </a:solidFill>
                </a:rPr>
                <a:t>수원시</a:t>
              </a:r>
              <a:endParaRPr sz="400" b="1" dirty="0">
                <a:solidFill>
                  <a:schemeClr val="lt1"/>
                </a:solidFill>
              </a:endParaRPr>
            </a:p>
          </p:txBody>
        </p:sp>
        <p:sp>
          <p:nvSpPr>
            <p:cNvPr id="20" name="Google Shape;253;p34">
              <a:extLst>
                <a:ext uri="{FF2B5EF4-FFF2-40B4-BE49-F238E27FC236}">
                  <a16:creationId xmlns:a16="http://schemas.microsoft.com/office/drawing/2014/main" id="{08EEA75C-35CC-C410-A31A-559F510C70F7}"/>
                </a:ext>
              </a:extLst>
            </p:cNvPr>
            <p:cNvSpPr txBox="1"/>
            <p:nvPr/>
          </p:nvSpPr>
          <p:spPr>
            <a:xfrm>
              <a:off x="2865733" y="3427599"/>
              <a:ext cx="614658" cy="1735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50" tIns="182850" rIns="182850" bIns="182850" anchor="t" anchorCtr="0">
              <a:noAutofit/>
            </a:bodyPr>
            <a:lstStyle/>
            <a:p>
              <a:r>
                <a:rPr lang="ko" altLang="en-US" sz="1200" b="1" dirty="0">
                  <a:solidFill>
                    <a:schemeClr val="lt1"/>
                  </a:solidFill>
                </a:rPr>
                <a:t>강남구</a:t>
              </a:r>
              <a:endParaRPr sz="400" b="1" dirty="0">
                <a:solidFill>
                  <a:schemeClr val="lt1"/>
                </a:solidFill>
              </a:endParaRPr>
            </a:p>
          </p:txBody>
        </p:sp>
        <p:sp>
          <p:nvSpPr>
            <p:cNvPr id="21" name="Google Shape;254;p34">
              <a:extLst>
                <a:ext uri="{FF2B5EF4-FFF2-40B4-BE49-F238E27FC236}">
                  <a16:creationId xmlns:a16="http://schemas.microsoft.com/office/drawing/2014/main" id="{4A82B808-5A4D-A894-9F4A-01B9B70C516E}"/>
                </a:ext>
              </a:extLst>
            </p:cNvPr>
            <p:cNvSpPr txBox="1"/>
            <p:nvPr/>
          </p:nvSpPr>
          <p:spPr>
            <a:xfrm>
              <a:off x="5871406" y="2105775"/>
              <a:ext cx="489118" cy="2649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50" tIns="182850" rIns="182850" bIns="182850" anchor="t" anchorCtr="0">
              <a:noAutofit/>
            </a:bodyPr>
            <a:lstStyle/>
            <a:p>
              <a:r>
                <a:rPr lang="ko" altLang="en-US" sz="1200" b="1" dirty="0">
                  <a:solidFill>
                    <a:schemeClr val="lt1"/>
                  </a:solidFill>
                </a:rPr>
                <a:t>고양시</a:t>
              </a:r>
              <a:endParaRPr sz="400" b="1" dirty="0">
                <a:solidFill>
                  <a:schemeClr val="lt1"/>
                </a:solidFill>
              </a:endParaRPr>
            </a:p>
          </p:txBody>
        </p:sp>
        <p:sp>
          <p:nvSpPr>
            <p:cNvPr id="22" name="Google Shape;255;p34">
              <a:extLst>
                <a:ext uri="{FF2B5EF4-FFF2-40B4-BE49-F238E27FC236}">
                  <a16:creationId xmlns:a16="http://schemas.microsoft.com/office/drawing/2014/main" id="{2DEF5077-36F6-F32F-0F3B-A088AD777D7C}"/>
                </a:ext>
              </a:extLst>
            </p:cNvPr>
            <p:cNvSpPr txBox="1"/>
            <p:nvPr/>
          </p:nvSpPr>
          <p:spPr>
            <a:xfrm>
              <a:off x="5871406" y="2958052"/>
              <a:ext cx="581821" cy="19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50" tIns="182850" rIns="182850" bIns="182850" anchor="t" anchorCtr="0">
              <a:noAutofit/>
            </a:bodyPr>
            <a:lstStyle/>
            <a:p>
              <a:r>
                <a:rPr lang="ko" altLang="en-US" sz="1200" b="1" dirty="0">
                  <a:solidFill>
                    <a:schemeClr val="lt1"/>
                  </a:solidFill>
                </a:rPr>
                <a:t>안산시</a:t>
              </a:r>
              <a:endParaRPr sz="400" b="1" dirty="0"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6573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464</Words>
  <Application>Microsoft Office PowerPoint</Application>
  <PresentationFormat>사용자 지정</PresentationFormat>
  <Paragraphs>138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Pretendard ExtraBold</vt:lpstr>
      <vt:lpstr>Pretendard Light</vt:lpstr>
      <vt:lpstr>맑은 고딕</vt:lpstr>
      <vt:lpstr>Arial</vt:lpstr>
      <vt:lpstr>Pretendard SemiBold</vt:lpstr>
      <vt:lpstr>Calibri</vt:lpstr>
      <vt:lpstr>Oswald SemiBold</vt:lpstr>
      <vt:lpstr>Pretendard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이민정</dc:creator>
  <cp:lastModifiedBy>민정 이</cp:lastModifiedBy>
  <cp:revision>1</cp:revision>
  <dcterms:created xsi:type="dcterms:W3CDTF">2006-08-16T00:00:00Z</dcterms:created>
  <dcterms:modified xsi:type="dcterms:W3CDTF">2025-06-04T02:08:19Z</dcterms:modified>
</cp:coreProperties>
</file>

<file path=docProps/thumbnail.jpeg>
</file>